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media/image6.jpg" ContentType="image/jpg"/>
  <Override PartName="/ppt/theme/theme2.xml" ContentType="application/vnd.openxmlformats-officedocument.theme+xml"/>
  <Override PartName="/ppt/theme/theme3.xml" ContentType="application/vnd.openxmlformats-officedocument.theme+xml"/>
  <Override PartName="/ppt/tags/tag52.xml" ContentType="application/vnd.openxmlformats-officedocument.presentationml.tags+xml"/>
  <Override PartName="/ppt/notesSlides/notesSlide1.xml" ContentType="application/vnd.openxmlformats-officedocument.presentationml.notesSlide+xml"/>
  <Override PartName="/ppt/tags/tag53.xml" ContentType="application/vnd.openxmlformats-officedocument.presentationml.tags+xml"/>
  <Override PartName="/ppt/notesSlides/notesSlide2.xml" ContentType="application/vnd.openxmlformats-officedocument.presentationml.notesSlide+xml"/>
  <Override PartName="/ppt/tags/tag54.xml" ContentType="application/vnd.openxmlformats-officedocument.presentationml.tags+xml"/>
  <Override PartName="/ppt/notesSlides/notesSlide3.xml" ContentType="application/vnd.openxmlformats-officedocument.presentationml.notesSlide+xml"/>
  <Override PartName="/ppt/tags/tag55.xml" ContentType="application/vnd.openxmlformats-officedocument.presentationml.tags+xml"/>
  <Override PartName="/ppt/notesSlides/notesSlide4.xml" ContentType="application/vnd.openxmlformats-officedocument.presentationml.notesSlide+xml"/>
  <Override PartName="/ppt/tags/tag56.xml" ContentType="application/vnd.openxmlformats-officedocument.presentationml.tags+xml"/>
  <Override PartName="/ppt/notesSlides/notesSlide5.xml" ContentType="application/vnd.openxmlformats-officedocument.presentationml.notesSlide+xml"/>
  <Override PartName="/ppt/tags/tag57.xml" ContentType="application/vnd.openxmlformats-officedocument.presentationml.tags+xml"/>
  <Override PartName="/ppt/notesSlides/notesSlide6.xml" ContentType="application/vnd.openxmlformats-officedocument.presentationml.notesSlide+xml"/>
  <Override PartName="/ppt/tags/tag58.xml" ContentType="application/vnd.openxmlformats-officedocument.presentationml.tags+xml"/>
  <Override PartName="/ppt/notesSlides/notesSlide7.xml" ContentType="application/vnd.openxmlformats-officedocument.presentationml.notesSlide+xml"/>
  <Override PartName="/ppt/tags/tag59.xml" ContentType="application/vnd.openxmlformats-officedocument.presentationml.tags+xml"/>
  <Override PartName="/ppt/notesSlides/notesSlide8.xml" ContentType="application/vnd.openxmlformats-officedocument.presentationml.notesSlide+xml"/>
  <Override PartName="/ppt/tags/tag60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notesSlides/notesSlide10.xml" ContentType="application/vnd.openxmlformats-officedocument.presentationml.notesSlide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63.xml" ContentType="application/vnd.openxmlformats-officedocument.presentationml.tags+xml"/>
  <Override PartName="/ppt/notesSlides/notesSlide12.xml" ContentType="application/vnd.openxmlformats-officedocument.presentationml.notesSlide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70.xml" ContentType="application/vnd.openxmlformats-officedocument.presentationml.tags+xml"/>
  <Override PartName="/ppt/notesSlides/notesSlide19.xml" ContentType="application/vnd.openxmlformats-officedocument.presentationml.notesSlide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72.xml" ContentType="application/vnd.openxmlformats-officedocument.presentationml.tags+xml"/>
  <Override PartName="/ppt/notesSlides/notesSlide21.xml" ContentType="application/vnd.openxmlformats-officedocument.presentationml.notesSlide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74.xml" ContentType="application/vnd.openxmlformats-officedocument.presentationml.tags+xml"/>
  <Override PartName="/ppt/notesSlides/notesSlide23.xml" ContentType="application/vnd.openxmlformats-officedocument.presentationml.notesSlide+xml"/>
  <Override PartName="/ppt/tags/tag75.xml" ContentType="application/vnd.openxmlformats-officedocument.presentationml.tags+xml"/>
  <Override PartName="/ppt/notesSlides/notesSlide24.xml" ContentType="application/vnd.openxmlformats-officedocument.presentationml.notesSlide+xml"/>
  <Override PartName="/ppt/tags/tag76.xml" ContentType="application/vnd.openxmlformats-officedocument.presentationml.tags+xml"/>
  <Override PartName="/ppt/notesSlides/notesSlide25.xml" ContentType="application/vnd.openxmlformats-officedocument.presentationml.notesSlide+xml"/>
  <Override PartName="/ppt/tags/tag77.xml" ContentType="application/vnd.openxmlformats-officedocument.presentationml.tags+xml"/>
  <Override PartName="/ppt/notesSlides/notesSlide26.xml" ContentType="application/vnd.openxmlformats-officedocument.presentationml.notesSlide+xml"/>
  <Override PartName="/ppt/tags/tag78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2"/>
  </p:sldMasterIdLst>
  <p:notesMasterIdLst>
    <p:notesMasterId r:id="rId47"/>
  </p:notesMasterIdLst>
  <p:handoutMasterIdLst>
    <p:handoutMasterId r:id="rId48"/>
  </p:handoutMasterIdLst>
  <p:sldIdLst>
    <p:sldId id="294" r:id="rId13"/>
    <p:sldId id="291" r:id="rId14"/>
    <p:sldId id="261" r:id="rId15"/>
    <p:sldId id="290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92" r:id="rId44"/>
    <p:sldId id="260" r:id="rId45"/>
    <p:sldId id="293" r:id="rId46"/>
  </p:sldIdLst>
  <p:sldSz cx="12198350" cy="6858000"/>
  <p:notesSz cx="6858000" cy="9144000"/>
  <p:custDataLst>
    <p:tags r:id="rId49"/>
  </p:custDataLst>
  <p:defaultTextStyle>
    <a:defPPr>
      <a:defRPr lang="en-US"/>
    </a:defPPr>
    <a:lvl1pPr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608013" indent="-1508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1217613" indent="-3032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827213" indent="-4556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2436813" indent="-608013" algn="l" defTabSz="1217613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>
        <p:scale>
          <a:sx n="96" d="100"/>
          <a:sy n="96" d="100"/>
        </p:scale>
        <p:origin x="-130" y="173"/>
      </p:cViewPr>
      <p:guideLst>
        <p:guide orient="horz" pos="2160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1" d="100"/>
          <a:sy n="101" d="100"/>
        </p:scale>
        <p:origin x="-357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tags" Target="tags/tag1.xml"/><Relationship Id="rId10" Type="http://schemas.openxmlformats.org/officeDocument/2006/relationships/customXml" Target="../customXml/item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handoutMaster" Target="handoutMasters/handoutMaster1.xml"/><Relationship Id="rId8" Type="http://schemas.openxmlformats.org/officeDocument/2006/relationships/customXml" Target="../customXml/item8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46DA12-5225-453A-B7C1-B4C1828AD230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FE25E-9127-4E64-A9AA-310A3B12D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44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07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07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C33EBD-1A89-401E-8951-56B2DAC99D0C}" type="datetimeFigureOut">
              <a:rPr lang="en-US"/>
              <a:pPr>
                <a:defRPr/>
              </a:pPr>
              <a:t>10/24/2019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07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078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6174B5A-2AE5-418F-A7AE-BB64E807A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596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217613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013" algn="l" defTabSz="1217613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613" algn="l" defTabSz="1217613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213" algn="l" defTabSz="1217613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813" algn="l" defTabSz="1217613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94" algn="l" defTabSz="12190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233" algn="l" defTabSz="12190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72" algn="l" defTabSz="12190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309" algn="l" defTabSz="1219078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3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747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12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540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13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189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14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994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15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645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16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204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17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858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18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8582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19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4990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20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20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21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491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4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7478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22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2923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23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2923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24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2923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25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0215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26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206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27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206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28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8803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32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32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7478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9413" y="685800"/>
            <a:ext cx="610076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79413" y="685800"/>
            <a:ext cx="610076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958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5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177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6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003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7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327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8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475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9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223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10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570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/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/>
              <a:t>11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500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jp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customXml" Target="../../customXml/item1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customXml" Target="../../customXml/item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jp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customXml" Target="../../customXml/item5.xml"/><Relationship Id="rId4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customXml" Target="../../customXml/item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customXml" Target="../../customXml/item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customXml" Target="../../customXml/item7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customXml" Target="../../customXml/item1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image" Target="../media/image5.w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customXml" Target="../../customXml/item2.xml"/><Relationship Id="rId5" Type="http://schemas.openxmlformats.org/officeDocument/2006/relationships/image" Target="../media/image6.jp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.jpe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4.jp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(big bar down)" type="title" preserve="1">
  <p:cSld name="Title (big bar dow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 userDrawn="1"/>
        </p:nvSpPr>
        <p:spPr bwMode="auto">
          <a:xfrm>
            <a:off x="0" y="0"/>
            <a:ext cx="12198350" cy="4149725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spcBef>
                <a:spcPct val="50000"/>
              </a:spcBef>
              <a:defRPr/>
            </a:pPr>
            <a:endParaRPr lang="en-US" sz="1800">
              <a:solidFill>
                <a:srgbClr val="879BAA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-22076"/>
            <a:ext cx="12199937" cy="686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742673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33"/>
          <p:cNvSpPr txBox="1">
            <a:spLocks noChangeArrowheads="1"/>
          </p:cNvSpPr>
          <p:nvPr userDrawn="1"/>
        </p:nvSpPr>
        <p:spPr bwMode="auto">
          <a:xfrm>
            <a:off x="8836025" y="6165850"/>
            <a:ext cx="3362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482400" bIns="0" anchor="ctr"/>
          <a:lstStyle/>
          <a:p>
            <a:pPr algn="r" defTabSz="914400">
              <a:spcBef>
                <a:spcPct val="50000"/>
              </a:spcBef>
              <a:defRPr/>
            </a:pPr>
            <a:r>
              <a:rPr lang="en-US" sz="1000" b="1" dirty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Answers for industry.</a:t>
            </a:r>
          </a:p>
        </p:txBody>
      </p:sp>
      <p:sp>
        <p:nvSpPr>
          <p:cNvPr id="8" name="Text Box 133"/>
          <p:cNvSpPr txBox="1">
            <a:spLocks noChangeArrowheads="1"/>
          </p:cNvSpPr>
          <p:nvPr userDrawn="1"/>
        </p:nvSpPr>
        <p:spPr bwMode="auto">
          <a:xfrm>
            <a:off x="0" y="6165850"/>
            <a:ext cx="12198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 smtClean="0">
                <a:solidFill>
                  <a:srgbClr val="879BAA"/>
                </a:solidFill>
              </a:rPr>
              <a:t>For SIEMENS personnel and Automation Partners Only © Siemens Industry, Inc. 2019 All rights reserved.</a:t>
            </a:r>
          </a:p>
        </p:txBody>
      </p:sp>
      <p:sp>
        <p:nvSpPr>
          <p:cNvPr id="57350" name="Rectangle 115"/>
          <p:cNvSpPr>
            <a:spLocks noGrp="1" noChangeArrowheads="1"/>
          </p:cNvSpPr>
          <p:nvPr>
            <p:ph type="ctrTitle"/>
          </p:nvPr>
        </p:nvSpPr>
        <p:spPr bwMode="gray">
          <a:xfrm>
            <a:off x="334608" y="4151316"/>
            <a:ext cx="11863742" cy="1485567"/>
          </a:xfrm>
          <a:solidFill>
            <a:srgbClr val="879BAA"/>
          </a:solidFill>
        </p:spPr>
        <p:txBody>
          <a:bodyPr lIns="270000" tIns="144000" rIns="482400" bIns="108000" anchor="t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</a:p>
        </p:txBody>
      </p:sp>
      <p:sp>
        <p:nvSpPr>
          <p:cNvPr id="57351" name="Rectangle 11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34608" y="3758233"/>
            <a:ext cx="11863742" cy="393082"/>
          </a:xfrm>
          <a:solidFill>
            <a:srgbClr val="233746">
              <a:alpha val="65000"/>
            </a:srgbClr>
          </a:solidFill>
        </p:spPr>
        <p:txBody>
          <a:bodyPr lIns="270000" tIns="18000" rIns="482400" bIns="36000" anchor="b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28303"/>
            <a:ext cx="1397561" cy="86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7732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" type="obj" preserve="1">
  <p:cSld name="One object (smal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6768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0118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" preserve="1" userDrawn="1">
  <p:cSld name="One object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8208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008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547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43638" y="1412875"/>
            <a:ext cx="547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93586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" preserve="1" userDrawn="1">
  <p:cSld name="Two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5"/>
            <a:ext cx="8208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5" y="3860800"/>
            <a:ext cx="8208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8520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3083" y="1412874"/>
            <a:ext cx="3600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4369417" y="1412875"/>
            <a:ext cx="3600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8115750" y="1412875"/>
            <a:ext cx="3600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171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" preserve="1" userDrawn="1">
  <p:cSld name="Fou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0" y="1412875"/>
            <a:ext cx="5472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3" y="3860800"/>
            <a:ext cx="547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6243638" y="1412876"/>
            <a:ext cx="5472000" cy="2303463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5" name="Inhaltsplatzhalter 14"/>
          <p:cNvSpPr>
            <a:spLocks noGrp="1"/>
          </p:cNvSpPr>
          <p:nvPr>
            <p:ph sz="quarter" idx="15"/>
          </p:nvPr>
        </p:nvSpPr>
        <p:spPr>
          <a:xfrm>
            <a:off x="6243638" y="3860800"/>
            <a:ext cx="547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2094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 + Navigation" preserve="1" userDrawn="1">
  <p:cSld name="Free Content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4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24590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 + Navigation" preserve="1" userDrawn="1">
  <p:cSld name="One object (small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6768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5801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 + Navigation" preserve="1" userDrawn="1">
  <p:cSld name="One object (large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8208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1416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+ Navigation" preserve="1" userDrawn="1">
  <p:cSld name="Two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2" y="1412874"/>
            <a:ext cx="403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4804025" y="1412875"/>
            <a:ext cx="403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" name="Textplatzhalter 13"/>
          <p:cNvSpPr>
            <a:spLocks noGrp="1"/>
          </p:cNvSpPr>
          <p:nvPr>
            <p:ph type="body" sz="quarter" idx="14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69005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(big bar up)" type="title" preserve="1">
  <p:cSld name="Title (big bar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 userDrawn="1"/>
        </p:nvSpPr>
        <p:spPr bwMode="auto">
          <a:xfrm>
            <a:off x="0" y="0"/>
            <a:ext cx="12198350" cy="5162550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spcBef>
                <a:spcPct val="50000"/>
              </a:spcBef>
              <a:defRPr/>
            </a:pPr>
            <a:endParaRPr lang="en-US" sz="1800">
              <a:solidFill>
                <a:srgbClr val="879BAA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4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090239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1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33"/>
          <p:cNvSpPr txBox="1">
            <a:spLocks noChangeArrowheads="1"/>
          </p:cNvSpPr>
          <p:nvPr userDrawn="1"/>
        </p:nvSpPr>
        <p:spPr bwMode="auto">
          <a:xfrm>
            <a:off x="8836025" y="6165850"/>
            <a:ext cx="3362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482400" bIns="0" anchor="ctr"/>
          <a:lstStyle/>
          <a:p>
            <a:pPr algn="r" defTabSz="914400">
              <a:spcBef>
                <a:spcPct val="50000"/>
              </a:spcBef>
              <a:defRPr/>
            </a:pPr>
            <a:r>
              <a:rPr lang="en-US" sz="1000" b="1" dirty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Answers for industry.</a:t>
            </a:r>
          </a:p>
        </p:txBody>
      </p:sp>
      <p:sp>
        <p:nvSpPr>
          <p:cNvPr id="7" name="Text Box 133"/>
          <p:cNvSpPr txBox="1">
            <a:spLocks noChangeArrowheads="1"/>
          </p:cNvSpPr>
          <p:nvPr userDrawn="1"/>
        </p:nvSpPr>
        <p:spPr bwMode="auto">
          <a:xfrm>
            <a:off x="0" y="6165850"/>
            <a:ext cx="12198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defTabSz="914400">
              <a:spcBef>
                <a:spcPct val="50000"/>
              </a:spcBef>
            </a:pPr>
            <a:r>
              <a:rPr lang="en-US" sz="1000" b="1" dirty="0" smtClean="0">
                <a:solidFill>
                  <a:srgbClr val="879BAA"/>
                </a:solidFill>
              </a:rPr>
              <a:t>For SIEMENS personnel and Automation Partners Only © Siemens Industry, Inc. 2019 All rights reserved.</a:t>
            </a:r>
            <a:endParaRPr lang="en-US" sz="1000" b="1" dirty="0">
              <a:solidFill>
                <a:srgbClr val="879BAA"/>
              </a:solidFill>
            </a:endParaRPr>
          </a:p>
        </p:txBody>
      </p:sp>
      <p:sp>
        <p:nvSpPr>
          <p:cNvPr id="57350" name="Rectangle 115"/>
          <p:cNvSpPr>
            <a:spLocks noGrp="1" noChangeArrowheads="1"/>
          </p:cNvSpPr>
          <p:nvPr>
            <p:ph type="ctrTitle"/>
          </p:nvPr>
        </p:nvSpPr>
        <p:spPr bwMode="gray">
          <a:xfrm>
            <a:off x="334608" y="3676990"/>
            <a:ext cx="11863742" cy="1485567"/>
          </a:xfrm>
          <a:solidFill>
            <a:srgbClr val="233746">
              <a:alpha val="65000"/>
            </a:srgbClr>
          </a:solidFill>
        </p:spPr>
        <p:txBody>
          <a:bodyPr lIns="270000" tIns="144000" rIns="482400" bIns="108000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</a:p>
        </p:txBody>
      </p:sp>
      <p:sp>
        <p:nvSpPr>
          <p:cNvPr id="57351" name="Rectangle 11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34608" y="5162557"/>
            <a:ext cx="11863742" cy="393082"/>
          </a:xfrm>
          <a:solidFill>
            <a:srgbClr val="879BAA"/>
          </a:solidFill>
        </p:spPr>
        <p:txBody>
          <a:bodyPr lIns="270000" tIns="18000" rIns="482400" bIns="36000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76200"/>
            <a:ext cx="1397561" cy="86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752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+ Navigation" preserve="1" userDrawn="1">
  <p:cSld name="Three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3083" y="1412874"/>
            <a:ext cx="3024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3787767" y="1412875"/>
            <a:ext cx="3024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6965953" y="1412875"/>
            <a:ext cx="3024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5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491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 + Navigation" preserve="1" userDrawn="1">
  <p:cSld name="Two row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5"/>
            <a:ext cx="8208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5" y="3860800"/>
            <a:ext cx="8208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" name="Textplatzhalter 13"/>
          <p:cNvSpPr>
            <a:spLocks noGrp="1"/>
          </p:cNvSpPr>
          <p:nvPr>
            <p:ph type="body" sz="quarter" idx="14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10329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 + Navigation" preserve="1" userDrawn="1">
  <p:cSld name="Four object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5"/>
            <a:ext cx="4032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5" y="3860800"/>
            <a:ext cx="403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4804025" y="1412876"/>
            <a:ext cx="4032000" cy="2303463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5" name="Inhaltsplatzhalter 14"/>
          <p:cNvSpPr>
            <a:spLocks noGrp="1"/>
          </p:cNvSpPr>
          <p:nvPr>
            <p:ph sz="quarter" idx="15"/>
          </p:nvPr>
        </p:nvSpPr>
        <p:spPr>
          <a:xfrm>
            <a:off x="4804025" y="3860800"/>
            <a:ext cx="403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6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55946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8585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cdtRectangle 2 Id5"/>
          <p:cNvSpPr/>
          <p:nvPr userDrawn="1">
            <p:custDataLst>
              <p:tags r:id="rId1"/>
            </p:custDataLst>
          </p:nvPr>
        </p:nvSpPr>
        <p:spPr bwMode="auto">
          <a:xfrm>
            <a:off x="4658995" y="1412875"/>
            <a:ext cx="7539355" cy="4752975"/>
          </a:xfrm>
          <a:prstGeom prst="rect">
            <a:avLst/>
          </a:prstGeom>
          <a:solidFill>
            <a:srgbClr val="D7D7C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defTabSz="914400">
              <a:lnSpc>
                <a:spcPct val="110000"/>
              </a:lnSpc>
              <a:buFont typeface="Wingdings" charset="0"/>
              <a:buNone/>
            </a:pPr>
            <a:endParaRPr lang="en-US" sz="1800" b="1" dirty="0" smtClean="0">
              <a:solidFill>
                <a:srgbClr val="000000"/>
              </a:solidFill>
              <a:latin typeface="Arial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cdtText Placeholder 12 Id13"/>
          <p:cNvSpPr>
            <a:spLocks noGrp="1"/>
          </p:cNvSpPr>
          <p:nvPr>
            <p:ph type="body" sz="quarter" idx="14" hasCustomPrompt="1"/>
            <p:custDataLst>
              <p:tags r:id="rId2"/>
            </p:custDataLst>
          </p:nvPr>
        </p:nvSpPr>
        <p:spPr bwMode="auto">
          <a:xfrm>
            <a:off x="4658996" y="1412875"/>
            <a:ext cx="7539354" cy="4752975"/>
          </a:xfrm>
          <a:solidFill>
            <a:srgbClr val="D7D7CD"/>
          </a:solidFill>
        </p:spPr>
        <p:txBody>
          <a:bodyPr lIns="252000" tIns="144000" rIns="482400" bIns="144000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>
                <a:solidFill>
                  <a:srgbClr val="000000"/>
                </a:solidFill>
              </a:defRPr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>
                <a:solidFill>
                  <a:srgbClr val="000000"/>
                </a:solidFill>
              </a:defRPr>
            </a:lvl3pPr>
            <a:lvl4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 baseline="0">
                <a:solidFill>
                  <a:srgbClr val="000000"/>
                </a:solidFill>
              </a:defRPr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/>
            </a:lvl6pPr>
          </a:lstStyle>
          <a:p>
            <a:pPr lvl="0"/>
            <a:r>
              <a:rPr lang="en-US" dirty="0" smtClean="0"/>
              <a:t>Click to edit the </a:t>
            </a:r>
            <a:r>
              <a:rPr lang="en-US" dirty="0" err="1" smtClean="0"/>
              <a:t>toc</a:t>
            </a:r>
            <a:r>
              <a:rPr lang="en-US" dirty="0" smtClean="0"/>
              <a:t> / contact</a:t>
            </a:r>
          </a:p>
          <a:p>
            <a:pPr lvl="1"/>
            <a:r>
              <a:rPr lang="en-US" dirty="0" smtClean="0"/>
              <a:t>chapter</a:t>
            </a:r>
          </a:p>
          <a:p>
            <a:pPr lvl="2"/>
            <a:r>
              <a:rPr lang="en-US" dirty="0" smtClean="0"/>
              <a:t>active chapter</a:t>
            </a:r>
          </a:p>
          <a:p>
            <a:pPr lvl="3"/>
            <a:r>
              <a:rPr lang="en-US" dirty="0" smtClean="0"/>
              <a:t>subchapter</a:t>
            </a:r>
          </a:p>
          <a:p>
            <a:pPr lvl="4"/>
            <a:r>
              <a:rPr lang="en-US" dirty="0" smtClean="0"/>
              <a:t>active subchapter</a:t>
            </a:r>
            <a:endParaRPr lang="en-US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5"/>
          </p:nvPr>
        </p:nvSpPr>
        <p:spPr>
          <a:xfrm>
            <a:off x="0" y="1414799"/>
            <a:ext cx="4514400" cy="4751051"/>
          </a:xfrm>
        </p:spPr>
        <p:txBody>
          <a:bodyPr tIns="1800000"/>
          <a:lstStyle>
            <a:lvl1pPr algn="ctr">
              <a:defRPr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8208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ndex" preserve="1" userDrawn="1">
  <p:cSld name="1_Text + 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13" name="cdtText Placeholder 12 Id1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627063" y="1412874"/>
            <a:ext cx="3887914" cy="4752976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dtTextplatzhalter 12 Id5"/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 bwMode="auto">
          <a:xfrm>
            <a:off x="4658995" y="1412874"/>
            <a:ext cx="7539355" cy="4752976"/>
          </a:xfrm>
          <a:solidFill>
            <a:srgbClr val="D7D7CD"/>
          </a:solidFill>
        </p:spPr>
        <p:txBody>
          <a:bodyPr lIns="252000" tIns="144000" rIns="482400" bIns="144000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>
                <a:solidFill>
                  <a:srgbClr val="000000"/>
                </a:solidFill>
              </a:defRPr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>
                <a:solidFill>
                  <a:srgbClr val="000000"/>
                </a:solidFill>
              </a:defRPr>
            </a:lvl3pPr>
            <a:lvl4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 baseline="0">
                <a:solidFill>
                  <a:srgbClr val="000000"/>
                </a:solidFill>
              </a:defRPr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/>
            </a:lvl6pPr>
          </a:lstStyle>
          <a:p>
            <a:pPr lvl="0"/>
            <a:r>
              <a:rPr lang="en-US" dirty="0" smtClean="0"/>
              <a:t>Click to edit the </a:t>
            </a:r>
            <a:r>
              <a:rPr lang="en-US" dirty="0" err="1" smtClean="0"/>
              <a:t>toc</a:t>
            </a:r>
            <a:r>
              <a:rPr lang="en-US" dirty="0" smtClean="0"/>
              <a:t> / contact</a:t>
            </a:r>
          </a:p>
          <a:p>
            <a:pPr lvl="1"/>
            <a:r>
              <a:rPr lang="en-US" dirty="0" smtClean="0"/>
              <a:t>chapter</a:t>
            </a:r>
          </a:p>
          <a:p>
            <a:pPr lvl="2"/>
            <a:r>
              <a:rPr lang="en-US" dirty="0" smtClean="0"/>
              <a:t>active chapter</a:t>
            </a:r>
          </a:p>
          <a:p>
            <a:pPr lvl="3"/>
            <a:r>
              <a:rPr lang="en-US" dirty="0" smtClean="0"/>
              <a:t>subchapter</a:t>
            </a:r>
          </a:p>
          <a:p>
            <a:pPr lvl="4"/>
            <a:r>
              <a:rPr lang="en-US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9512458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>
          <a:xfrm>
            <a:off x="0" y="1412876"/>
            <a:ext cx="12196800" cy="4752974"/>
          </a:xfrm>
        </p:spPr>
        <p:txBody>
          <a:bodyPr tIns="1800000"/>
          <a:lstStyle>
            <a:lvl1pPr algn="ctr">
              <a:defRPr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2307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large image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>
          <a:xfrm>
            <a:off x="0" y="1414800"/>
            <a:ext cx="12196800" cy="5443200"/>
          </a:xfrm>
        </p:spPr>
        <p:txBody>
          <a:bodyPr tIns="1800000"/>
          <a:lstStyle>
            <a:lvl1pPr algn="ctr">
              <a:defRPr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35770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,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cdtContent Placeholder 2 Id3"/>
          <p:cNvSpPr>
            <a:spLocks noGrp="1"/>
          </p:cNvSpPr>
          <p:nvPr>
            <p:ph sz="half" idx="1"/>
            <p:custDataLst>
              <p:tags r:id="rId1"/>
            </p:custDataLst>
          </p:nvPr>
        </p:nvSpPr>
        <p:spPr>
          <a:xfrm>
            <a:off x="627063" y="1412874"/>
            <a:ext cx="5472112" cy="475297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0"/>
          </p:nvPr>
        </p:nvSpPr>
        <p:spPr>
          <a:xfrm>
            <a:off x="6243637" y="1412875"/>
            <a:ext cx="5472000" cy="2303463"/>
          </a:xfrm>
        </p:spPr>
        <p:txBody>
          <a:bodyPr tIns="648000"/>
          <a:lstStyle>
            <a:lvl1pPr algn="ctr">
              <a:defRPr/>
            </a:lvl1pPr>
          </a:lstStyle>
          <a:p>
            <a:endParaRPr lang="fr-FR"/>
          </a:p>
        </p:txBody>
      </p:sp>
      <p:sp>
        <p:nvSpPr>
          <p:cNvPr id="6" name="Bildplatzhalter 4"/>
          <p:cNvSpPr>
            <a:spLocks noGrp="1"/>
          </p:cNvSpPr>
          <p:nvPr>
            <p:ph type="pic" sz="quarter" idx="11"/>
          </p:nvPr>
        </p:nvSpPr>
        <p:spPr>
          <a:xfrm>
            <a:off x="6243637" y="3860801"/>
            <a:ext cx="5472000" cy="2305049"/>
          </a:xfrm>
        </p:spPr>
        <p:txBody>
          <a:bodyPr tIns="648000"/>
          <a:lstStyle>
            <a:lvl1pPr algn="ctr">
              <a:defRPr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2147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" preserve="1" userDrawn="1">
  <p:cSld name="1_Two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5"/>
            <a:ext cx="8208962" cy="2303463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27063" y="3860801"/>
            <a:ext cx="8208962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5996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fullscreen (big bar down)" type="title" preserve="1">
  <p:cSld name="Title fullscreen (big bar dow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 userDrawn="1"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spcBef>
                <a:spcPct val="50000"/>
              </a:spcBef>
              <a:defRPr/>
            </a:pPr>
            <a:endParaRPr lang="en-US" sz="1800">
              <a:solidFill>
                <a:srgbClr val="879BAA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-2232"/>
            <a:ext cx="12199937" cy="686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615666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33"/>
          <p:cNvSpPr txBox="1">
            <a:spLocks noChangeArrowheads="1"/>
          </p:cNvSpPr>
          <p:nvPr userDrawn="1"/>
        </p:nvSpPr>
        <p:spPr bwMode="auto">
          <a:xfrm>
            <a:off x="0" y="6165850"/>
            <a:ext cx="12198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 smtClean="0">
                <a:solidFill>
                  <a:srgbClr val="879BAA"/>
                </a:solidFill>
              </a:rPr>
              <a:t>For SIEMENS personnel and Automation Partners Only © Siemens Industry, Inc. 2019 All rights reserved.</a:t>
            </a:r>
            <a:r>
              <a:rPr lang="en-US" sz="1000" b="1" dirty="0" smtClean="0">
                <a:solidFill>
                  <a:schemeClr val="accent1"/>
                </a:solidFill>
                <a:latin typeface="Arial" pitchFamily="34" charset="0"/>
                <a:ea typeface="+mn-ea"/>
                <a:cs typeface="+mn-cs"/>
              </a:rPr>
              <a:t>.</a:t>
            </a:r>
            <a:endParaRPr lang="en-US" sz="1000" b="1" dirty="0">
              <a:solidFill>
                <a:schemeClr val="accent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7" name="Text Box 133"/>
          <p:cNvSpPr txBox="1">
            <a:spLocks noChangeArrowheads="1"/>
          </p:cNvSpPr>
          <p:nvPr userDrawn="1"/>
        </p:nvSpPr>
        <p:spPr bwMode="auto">
          <a:xfrm>
            <a:off x="8836025" y="6165850"/>
            <a:ext cx="3362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482400" bIns="0" anchor="ctr"/>
          <a:lstStyle/>
          <a:p>
            <a:pPr algn="r" defTabSz="914400">
              <a:spcBef>
                <a:spcPct val="50000"/>
              </a:spcBef>
              <a:defRPr/>
            </a:pPr>
            <a:r>
              <a:rPr lang="en-US" sz="1000" b="1" dirty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Answers for industry.</a:t>
            </a:r>
          </a:p>
        </p:txBody>
      </p:sp>
      <p:sp>
        <p:nvSpPr>
          <p:cNvPr id="57350" name="Rectangle 115"/>
          <p:cNvSpPr>
            <a:spLocks noGrp="1" noChangeArrowheads="1"/>
          </p:cNvSpPr>
          <p:nvPr>
            <p:ph type="ctrTitle"/>
          </p:nvPr>
        </p:nvSpPr>
        <p:spPr bwMode="ltGray">
          <a:xfrm>
            <a:off x="334608" y="2851201"/>
            <a:ext cx="11863742" cy="1485567"/>
          </a:xfrm>
          <a:solidFill>
            <a:srgbClr val="233746">
              <a:alpha val="65000"/>
            </a:srgbClr>
          </a:solidFill>
        </p:spPr>
        <p:txBody>
          <a:bodyPr lIns="270000" tIns="144000" rIns="482400" bIns="108000" anchor="t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</a:p>
        </p:txBody>
      </p:sp>
      <p:sp>
        <p:nvSpPr>
          <p:cNvPr id="57351" name="Rectangle 116"/>
          <p:cNvSpPr>
            <a:spLocks noGrp="1" noChangeArrowheads="1"/>
          </p:cNvSpPr>
          <p:nvPr>
            <p:ph type="subTitle" idx="1"/>
          </p:nvPr>
        </p:nvSpPr>
        <p:spPr bwMode="ltGray">
          <a:xfrm>
            <a:off x="334608" y="2462400"/>
            <a:ext cx="11863742" cy="392400"/>
          </a:xfrm>
          <a:solidFill>
            <a:srgbClr val="233746">
              <a:alpha val="65000"/>
            </a:srgbClr>
          </a:solidFill>
        </p:spPr>
        <p:txBody>
          <a:bodyPr lIns="270000" tIns="18000" rIns="482400" bIns="36000" anchor="b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28303"/>
            <a:ext cx="1397561" cy="86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0954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 preserve="1" userDrawn="1">
  <p:cSld name="1_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3"/>
            <a:ext cx="360045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370388" y="1412873"/>
            <a:ext cx="360000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8115750" y="1412873"/>
            <a:ext cx="360000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5374392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 + Navigation" preserve="1" userDrawn="1">
  <p:cSld name="1_Free Content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5" name="cdtTextplatzhalter 13 Id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10419751" y="1412873"/>
            <a:ext cx="1295999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2090395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 + Navigation" preserve="1" userDrawn="1">
  <p:cSld name="1_One object (large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4"/>
            <a:ext cx="8208962" cy="4752976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dtTextplatzhalter 13 Id5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10419751" y="1412873"/>
            <a:ext cx="1295999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34761019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 + Navigation" preserve="1" userDrawn="1">
  <p:cSld name="1_One object (small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3"/>
            <a:ext cx="676800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dtTextplatzhalter 13 Id6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10419751" y="1412874"/>
            <a:ext cx="1295999" cy="4752976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646093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+ Navigation" preserve="1" userDrawn="1">
  <p:cSld name="1_Two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3"/>
            <a:ext cx="403200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804025" y="1412873"/>
            <a:ext cx="403200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dtTextplatzhalter 13 Id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10419751" y="1412873"/>
            <a:ext cx="1295999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1292798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+ Navigation" preserve="1" userDrawn="1">
  <p:cSld name="1_Three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3"/>
            <a:ext cx="259200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362400" y="1412873"/>
            <a:ext cx="2736775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243638" y="1412873"/>
            <a:ext cx="2592387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cdtTextplatzhalter 13 Id7"/>
          <p:cNvSpPr>
            <a:spLocks noGrp="1"/>
          </p:cNvSpPr>
          <p:nvPr>
            <p:ph type="body" sz="quarter" idx="15" hasCustomPrompt="1"/>
            <p:custDataLst>
              <p:tags r:id="rId6"/>
            </p:custDataLst>
          </p:nvPr>
        </p:nvSpPr>
        <p:spPr>
          <a:xfrm>
            <a:off x="10419751" y="1412873"/>
            <a:ext cx="1295999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9271448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 + Navigation" preserve="1" userDrawn="1">
  <p:cSld name="1_Two row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5"/>
            <a:ext cx="8208962" cy="2303463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27063" y="3860801"/>
            <a:ext cx="8208962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dtTextplatzhalter 13 Id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10419751" y="1412874"/>
            <a:ext cx="1295999" cy="4752978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1460533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 + Navigation" preserve="1" userDrawn="1">
  <p:cSld name="1_Four object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7063" y="1412877"/>
            <a:ext cx="4032000" cy="2303462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804024" y="1412875"/>
            <a:ext cx="4032000" cy="2303463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27063" y="3860800"/>
            <a:ext cx="4032000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5" name="cdtContent Placeholder 14 Id15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4804025" y="3860800"/>
            <a:ext cx="4032000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cdtTextplatzhalter 13 Id10"/>
          <p:cNvSpPr>
            <a:spLocks noGrp="1"/>
          </p:cNvSpPr>
          <p:nvPr>
            <p:ph type="body" sz="quarter" idx="16" hasCustomPrompt="1"/>
            <p:custDataLst>
              <p:tags r:id="rId7"/>
            </p:custDataLst>
          </p:nvPr>
        </p:nvSpPr>
        <p:spPr>
          <a:xfrm>
            <a:off x="10419751" y="1412873"/>
            <a:ext cx="1295999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8048272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cdtRectangle 2 Id5"/>
          <p:cNvSpPr/>
          <p:nvPr userDrawn="1">
            <p:custDataLst>
              <p:tags r:id="rId1"/>
            </p:custDataLst>
          </p:nvPr>
        </p:nvSpPr>
        <p:spPr bwMode="auto">
          <a:xfrm>
            <a:off x="4658995" y="1412875"/>
            <a:ext cx="7539355" cy="4752975"/>
          </a:xfrm>
          <a:prstGeom prst="rect">
            <a:avLst/>
          </a:prstGeom>
          <a:solidFill>
            <a:srgbClr val="D7D7C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defTabSz="914400">
              <a:lnSpc>
                <a:spcPct val="110000"/>
              </a:lnSpc>
              <a:buFont typeface="Wingdings" charset="0"/>
              <a:buNone/>
            </a:pPr>
            <a:endParaRPr lang="en-US" sz="1800" b="1" dirty="0" smtClean="0">
              <a:solidFill>
                <a:srgbClr val="000000"/>
              </a:solidFill>
              <a:latin typeface="Arial" pitchFamily="34" charset="0"/>
              <a:ea typeface="ＭＳ Ｐゴシック" charset="-128"/>
              <a:cs typeface="+mn-cs"/>
            </a:endParaRPr>
          </a:p>
        </p:txBody>
      </p:sp>
      <p:sp>
        <p:nvSpPr>
          <p:cNvPr id="4" name="cdtText Placeholder 12 Id13"/>
          <p:cNvSpPr>
            <a:spLocks noGrp="1"/>
          </p:cNvSpPr>
          <p:nvPr>
            <p:ph type="body" sz="quarter" idx="14" hasCustomPrompt="1"/>
            <p:custDataLst>
              <p:tags r:id="rId2"/>
            </p:custDataLst>
          </p:nvPr>
        </p:nvSpPr>
        <p:spPr bwMode="auto">
          <a:xfrm>
            <a:off x="4658996" y="1412873"/>
            <a:ext cx="7539354" cy="4752977"/>
          </a:xfrm>
          <a:solidFill>
            <a:srgbClr val="D7D7CD"/>
          </a:solidFill>
        </p:spPr>
        <p:txBody>
          <a:bodyPr lIns="252000" tIns="144000" rIns="482400" bIns="144000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>
                <a:solidFill>
                  <a:srgbClr val="000000"/>
                </a:solidFill>
              </a:defRPr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>
                <a:solidFill>
                  <a:srgbClr val="000000"/>
                </a:solidFill>
              </a:defRPr>
            </a:lvl3pPr>
            <a:lvl4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 baseline="0">
                <a:solidFill>
                  <a:srgbClr val="000000"/>
                </a:solidFill>
              </a:defRPr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/>
            </a:lvl6pPr>
          </a:lstStyle>
          <a:p>
            <a:pPr lvl="0"/>
            <a:r>
              <a:rPr lang="en-US" dirty="0" smtClean="0"/>
              <a:t>Click to edit the </a:t>
            </a:r>
            <a:r>
              <a:rPr lang="en-US" dirty="0" err="1" smtClean="0"/>
              <a:t>toc</a:t>
            </a:r>
            <a:r>
              <a:rPr lang="en-US" dirty="0" smtClean="0"/>
              <a:t> / contact</a:t>
            </a:r>
          </a:p>
          <a:p>
            <a:pPr lvl="1"/>
            <a:r>
              <a:rPr lang="en-US" dirty="0" smtClean="0"/>
              <a:t>chapter</a:t>
            </a:r>
          </a:p>
          <a:p>
            <a:pPr lvl="2"/>
            <a:r>
              <a:rPr lang="en-US" dirty="0" smtClean="0"/>
              <a:t>active chapter</a:t>
            </a:r>
          </a:p>
          <a:p>
            <a:pPr lvl="3"/>
            <a:r>
              <a:rPr lang="en-US" dirty="0" smtClean="0"/>
              <a:t>subchapter</a:t>
            </a:r>
          </a:p>
          <a:p>
            <a:pPr lvl="4"/>
            <a:r>
              <a:rPr lang="en-US" dirty="0" smtClean="0"/>
              <a:t>active subchapter</a:t>
            </a:r>
            <a:endParaRPr lang="en-US" dirty="0"/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0400" y="324000"/>
            <a:ext cx="1584000" cy="670123"/>
          </a:xfrm>
          <a:prstGeom prst="rect">
            <a:avLst/>
          </a:prstGeom>
        </p:spPr>
      </p:pic>
      <p:sp>
        <p:nvSpPr>
          <p:cNvPr id="8" name="Bildplatzhalter 7"/>
          <p:cNvSpPr>
            <a:spLocks noGrp="1"/>
          </p:cNvSpPr>
          <p:nvPr>
            <p:ph type="pic" sz="quarter" idx="15"/>
          </p:nvPr>
        </p:nvSpPr>
        <p:spPr>
          <a:xfrm>
            <a:off x="0" y="1412875"/>
            <a:ext cx="4514400" cy="4752975"/>
          </a:xfrm>
        </p:spPr>
        <p:txBody>
          <a:bodyPr tIns="1800000"/>
          <a:lstStyle>
            <a:lvl1pPr algn="ctr">
              <a:defRPr/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440743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+ Index/Contact" preserve="1" userDrawn="1">
  <p:cSld name="1_Image + Index/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/>
          <p:cNvSpPr/>
          <p:nvPr userDrawn="1"/>
        </p:nvSpPr>
        <p:spPr>
          <a:xfrm>
            <a:off x="0" y="1408552"/>
            <a:ext cx="12198354" cy="4757302"/>
          </a:xfrm>
          <a:prstGeom prst="rect">
            <a:avLst/>
          </a:prstGeom>
          <a:blipFill>
            <a:blip r:embed="rId5" cstate="print"/>
            <a:srcRect/>
            <a:stretch>
              <a:fillRect l="-12430" r="-3272"/>
            </a:stretch>
          </a:blipFill>
        </p:spPr>
        <p:txBody>
          <a:bodyPr wrap="square" lIns="0" tIns="0" rIns="0" bIns="0" rtlCol="0"/>
          <a:lstStyle/>
          <a:p>
            <a:pPr defTabSz="914400">
              <a:spcBef>
                <a:spcPct val="50000"/>
              </a:spcBef>
            </a:pPr>
            <a:endParaRPr sz="1800">
              <a:solidFill>
                <a:srgbClr val="ADBECB"/>
              </a:solidFill>
              <a:latin typeface="Arial" pitchFamily="34" charset="0"/>
              <a:ea typeface="ＭＳ Ｐゴシック" charset="-128"/>
              <a:cs typeface="+mn-cs"/>
            </a:endParaRPr>
          </a:p>
        </p:txBody>
      </p:sp>
      <p:sp>
        <p:nvSpPr>
          <p:cNvPr id="13" name="cdtText Placeholder 12 Id13"/>
          <p:cNvSpPr>
            <a:spLocks noGrp="1"/>
          </p:cNvSpPr>
          <p:nvPr>
            <p:ph type="body" sz="quarter" idx="14" hasCustomPrompt="1"/>
            <p:custDataLst>
              <p:tags r:id="rId2"/>
            </p:custDataLst>
          </p:nvPr>
        </p:nvSpPr>
        <p:spPr bwMode="auto">
          <a:xfrm>
            <a:off x="626491" y="1556766"/>
            <a:ext cx="7539354" cy="3744468"/>
          </a:xfrm>
          <a:noFill/>
        </p:spPr>
        <p:txBody>
          <a:bodyPr lIns="251904" tIns="143946" rIns="482219" bIns="143946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7388" algn="r"/>
              </a:tabLst>
              <a:defRPr>
                <a:solidFill>
                  <a:srgbClr val="000000"/>
                </a:solidFill>
              </a:defRPr>
            </a:lvl1pPr>
            <a:lvl2pPr marL="177734" indent="-176146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7388" algn="r"/>
              </a:tabLst>
              <a:defRPr b="0">
                <a:solidFill>
                  <a:srgbClr val="000000"/>
                </a:solidFill>
              </a:defRPr>
            </a:lvl2pPr>
            <a:lvl3pPr marL="177734" indent="-17773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7388" algn="r"/>
              </a:tabLst>
              <a:defRPr b="1">
                <a:solidFill>
                  <a:srgbClr val="000000"/>
                </a:solidFill>
              </a:defRPr>
            </a:lvl3pPr>
            <a:lvl4pPr marL="357055" indent="-17773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7388" algn="r"/>
              </a:tabLst>
              <a:defRPr b="0">
                <a:solidFill>
                  <a:srgbClr val="000000"/>
                </a:solidFill>
              </a:defRPr>
            </a:lvl4pPr>
            <a:lvl5pPr marL="357055" indent="-17773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7388" algn="r"/>
              </a:tabLst>
              <a:defRPr b="1" baseline="0">
                <a:solidFill>
                  <a:srgbClr val="000000"/>
                </a:solidFill>
              </a:defRPr>
            </a:lvl5pPr>
            <a:lvl6pPr marL="360227" indent="-180907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7388" algn="r"/>
              </a:tabLst>
              <a:defRPr b="1"/>
            </a:lvl6pPr>
          </a:lstStyle>
          <a:p>
            <a:pPr lvl="0"/>
            <a:r>
              <a:rPr lang="en-US" dirty="0" err="1" smtClean="0"/>
              <a:t>Inhaltsverzeichnis</a:t>
            </a:r>
            <a:r>
              <a:rPr lang="en-US" dirty="0" smtClean="0"/>
              <a:t> / </a:t>
            </a:r>
            <a:r>
              <a:rPr lang="en-US" dirty="0" err="1" smtClean="0"/>
              <a:t>Kontakt</a:t>
            </a:r>
            <a:r>
              <a:rPr lang="en-US" dirty="0" smtClean="0"/>
              <a:t> </a:t>
            </a:r>
            <a:r>
              <a:rPr lang="en-US" dirty="0" err="1" smtClean="0"/>
              <a:t>durch</a:t>
            </a:r>
            <a:r>
              <a:rPr lang="en-US" dirty="0" smtClean="0"/>
              <a:t> </a:t>
            </a:r>
            <a:r>
              <a:rPr lang="en-US" dirty="0" err="1" smtClean="0"/>
              <a:t>Klicken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err="1" smtClean="0"/>
              <a:t>Kapitel</a:t>
            </a:r>
            <a:endParaRPr lang="en-US" dirty="0" smtClean="0"/>
          </a:p>
          <a:p>
            <a:pPr lvl="2"/>
            <a:r>
              <a:rPr lang="en-US" dirty="0" err="1" smtClean="0"/>
              <a:t>Aktives</a:t>
            </a:r>
            <a:r>
              <a:rPr lang="en-US" dirty="0" smtClean="0"/>
              <a:t> </a:t>
            </a:r>
            <a:r>
              <a:rPr lang="en-US" dirty="0" err="1" smtClean="0"/>
              <a:t>Kapitel</a:t>
            </a:r>
            <a:endParaRPr lang="en-US" dirty="0" smtClean="0"/>
          </a:p>
          <a:p>
            <a:pPr lvl="3"/>
            <a:r>
              <a:rPr lang="en-US" dirty="0" err="1" smtClean="0"/>
              <a:t>Unterkapitel</a:t>
            </a:r>
            <a:endParaRPr lang="en-US" dirty="0" smtClean="0"/>
          </a:p>
          <a:p>
            <a:pPr lvl="4"/>
            <a:r>
              <a:rPr lang="en-US" dirty="0" err="1" smtClean="0"/>
              <a:t>Aktives</a:t>
            </a:r>
            <a:r>
              <a:rPr lang="en-US" dirty="0" smtClean="0"/>
              <a:t> </a:t>
            </a:r>
            <a:r>
              <a:rPr lang="en-US" dirty="0" err="1" smtClean="0"/>
              <a:t>Unterkapitel</a:t>
            </a:r>
            <a:endParaRPr lang="en-US" dirty="0"/>
          </a:p>
        </p:txBody>
      </p:sp>
      <p:sp>
        <p:nvSpPr>
          <p:cNvPr id="2" name="cdtTitle 1 Id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0" y="0"/>
            <a:ext cx="12198350" cy="1268413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64179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fullscreen (big bar up)" type="title" preserve="1">
  <p:cSld name="Title fullscreen (big bar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 userDrawn="1"/>
        </p:nvSpPr>
        <p:spPr bwMode="auto">
          <a:xfrm>
            <a:off x="0" y="0"/>
            <a:ext cx="12198350" cy="6858000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spcBef>
                <a:spcPct val="50000"/>
              </a:spcBef>
              <a:defRPr/>
            </a:pPr>
            <a:endParaRPr lang="en-US" sz="1800">
              <a:solidFill>
                <a:srgbClr val="879BAA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8" y="-22076"/>
            <a:ext cx="12199937" cy="686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4351959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9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33"/>
          <p:cNvSpPr txBox="1">
            <a:spLocks noChangeArrowheads="1"/>
          </p:cNvSpPr>
          <p:nvPr userDrawn="1"/>
        </p:nvSpPr>
        <p:spPr bwMode="auto">
          <a:xfrm>
            <a:off x="0" y="6165850"/>
            <a:ext cx="12198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1" dirty="0" smtClean="0">
                <a:solidFill>
                  <a:srgbClr val="879BAA"/>
                </a:solidFill>
              </a:rPr>
              <a:t>For SIEMENS personnel and Automation Partners Only © Siemens Industry, Inc. 2019 All rights reserved.</a:t>
            </a:r>
          </a:p>
        </p:txBody>
      </p:sp>
      <p:sp>
        <p:nvSpPr>
          <p:cNvPr id="7" name="Text Box 133"/>
          <p:cNvSpPr txBox="1">
            <a:spLocks noChangeArrowheads="1"/>
          </p:cNvSpPr>
          <p:nvPr userDrawn="1"/>
        </p:nvSpPr>
        <p:spPr bwMode="auto">
          <a:xfrm>
            <a:off x="8836025" y="6165850"/>
            <a:ext cx="33623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482400" bIns="0" anchor="ctr"/>
          <a:lstStyle/>
          <a:p>
            <a:pPr algn="r" defTabSz="914400">
              <a:spcBef>
                <a:spcPct val="50000"/>
              </a:spcBef>
              <a:defRPr/>
            </a:pPr>
            <a:r>
              <a:rPr lang="en-US" sz="1000" b="1" dirty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Answers for industry.</a:t>
            </a:r>
          </a:p>
        </p:txBody>
      </p:sp>
      <p:sp>
        <p:nvSpPr>
          <p:cNvPr id="57350" name="Rectangle 115"/>
          <p:cNvSpPr>
            <a:spLocks noGrp="1" noChangeArrowheads="1"/>
          </p:cNvSpPr>
          <p:nvPr>
            <p:ph type="ctrTitle"/>
          </p:nvPr>
        </p:nvSpPr>
        <p:spPr bwMode="ltGray">
          <a:xfrm>
            <a:off x="334608" y="2376001"/>
            <a:ext cx="11863742" cy="1485567"/>
          </a:xfrm>
          <a:solidFill>
            <a:srgbClr val="233746">
              <a:alpha val="65000"/>
            </a:srgbClr>
          </a:solidFill>
        </p:spPr>
        <p:txBody>
          <a:bodyPr lIns="270000" tIns="144000" rIns="482400" bIns="108000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</a:p>
        </p:txBody>
      </p:sp>
      <p:sp>
        <p:nvSpPr>
          <p:cNvPr id="57351" name="Rectangle 116"/>
          <p:cNvSpPr>
            <a:spLocks noGrp="1" noChangeArrowheads="1"/>
          </p:cNvSpPr>
          <p:nvPr>
            <p:ph type="subTitle" idx="1"/>
          </p:nvPr>
        </p:nvSpPr>
        <p:spPr bwMode="ltGray">
          <a:xfrm>
            <a:off x="334608" y="3859200"/>
            <a:ext cx="11863742" cy="399144"/>
          </a:xfrm>
          <a:solidFill>
            <a:srgbClr val="233746">
              <a:alpha val="65000"/>
            </a:srgbClr>
          </a:solidFill>
        </p:spPr>
        <p:txBody>
          <a:bodyPr lIns="270000" tIns="18000" rIns="482400" bIns="36000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28303"/>
            <a:ext cx="1397561" cy="86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675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+ Index/Contact" preserve="1" userDrawn="1">
  <p:cSld name="1_Image + Index/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10082" cy="475297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4"/>
          </p:nvPr>
        </p:nvSpPr>
        <p:spPr bwMode="gray">
          <a:xfrm>
            <a:off x="4654545" y="1412875"/>
            <a:ext cx="7543805" cy="4752975"/>
          </a:xfrm>
          <a:solidFill>
            <a:srgbClr val="D7D7CD"/>
          </a:solidFill>
        </p:spPr>
        <p:txBody>
          <a:bodyPr lIns="252000" tIns="144000" rIns="482400" bIns="144000"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/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/>
            </a:lvl3pPr>
            <a:lvl4pPr marL="357188" indent="-179388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0"/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 baseline="0"/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ndex" preserve="1" userDrawn="1">
  <p:cSld name="1_Text + 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2"/>
          <p:cNvSpPr>
            <a:spLocks noGrp="1"/>
          </p:cNvSpPr>
          <p:nvPr>
            <p:ph type="body" sz="quarter" idx="14"/>
          </p:nvPr>
        </p:nvSpPr>
        <p:spPr bwMode="gray">
          <a:xfrm>
            <a:off x="4654545" y="1412875"/>
            <a:ext cx="7543805" cy="4752975"/>
          </a:xfrm>
          <a:solidFill>
            <a:srgbClr val="D7D7CD"/>
          </a:solidFill>
        </p:spPr>
        <p:txBody>
          <a:bodyPr lIns="252000" tIns="144000" rIns="482400" bIns="144000"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/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/>
            </a:lvl3pPr>
            <a:lvl4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0"/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 baseline="0"/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3"/>
          </p:nvPr>
        </p:nvSpPr>
        <p:spPr>
          <a:xfrm>
            <a:off x="627063" y="1412875"/>
            <a:ext cx="3883019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" preserve="1" userDrawn="1">
  <p:cSld name="1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" preserve="1" userDrawn="1">
  <p:cSld name="1_One object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8208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 preserve="1" userDrawn="1">
  <p:cSld name="1_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547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43638" y="1412875"/>
            <a:ext cx="547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" preserve="1" userDrawn="1">
  <p:cSld name="1_Two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5"/>
            <a:ext cx="8208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5" y="3860800"/>
            <a:ext cx="8208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 preserve="1" userDrawn="1">
  <p:cSld name="1_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3083" y="1412874"/>
            <a:ext cx="3600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4369417" y="1412875"/>
            <a:ext cx="3600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8115750" y="1412875"/>
            <a:ext cx="3600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" preserve="1" userDrawn="1">
  <p:cSld name="1_Fou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0" y="1412875"/>
            <a:ext cx="5472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3" y="3860800"/>
            <a:ext cx="547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6243638" y="1412876"/>
            <a:ext cx="5472000" cy="2303463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5" name="Inhaltsplatzhalter 14"/>
          <p:cNvSpPr>
            <a:spLocks noGrp="1"/>
          </p:cNvSpPr>
          <p:nvPr>
            <p:ph sz="quarter" idx="15"/>
          </p:nvPr>
        </p:nvSpPr>
        <p:spPr>
          <a:xfrm>
            <a:off x="6243638" y="3860800"/>
            <a:ext cx="547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 + Navigation" preserve="1" userDrawn="1">
  <p:cSld name="1_Free Content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4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 + Navigation" preserve="1" userDrawn="1">
  <p:cSld name="1_One object (small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6768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5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hapter title (big bar down)" type="title" preserve="1">
  <p:cSld name="Chapter title (big bar dow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 userDrawn="1"/>
        </p:nvSpPr>
        <p:spPr bwMode="gray">
          <a:xfrm>
            <a:off x="0" y="0"/>
            <a:ext cx="12198350" cy="4149725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spcBef>
                <a:spcPct val="50000"/>
              </a:spcBef>
              <a:defRPr/>
            </a:pPr>
            <a:endParaRPr lang="en-US" sz="1800">
              <a:solidFill>
                <a:srgbClr val="879BAA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4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2564896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3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133"/>
          <p:cNvSpPr txBox="1">
            <a:spLocks noChangeArrowheads="1"/>
          </p:cNvSpPr>
          <p:nvPr userDrawn="1"/>
        </p:nvSpPr>
        <p:spPr bwMode="auto">
          <a:xfrm>
            <a:off x="0" y="6165850"/>
            <a:ext cx="12198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79BAA"/>
                </a:solidFill>
                <a:effectLst/>
                <a:uLnTx/>
                <a:uFillTx/>
                <a:latin typeface="Arial" charset="0"/>
                <a:ea typeface="ＭＳ Ｐゴシック"/>
              </a:rPr>
              <a:t>For SIEMENS personnel and Automation Partners Only © Siemens Industry, Inc. 2019 All rights reserved.</a:t>
            </a:r>
          </a:p>
        </p:txBody>
      </p:sp>
      <p:sp>
        <p:nvSpPr>
          <p:cNvPr id="57350" name="Rectangle 115"/>
          <p:cNvSpPr>
            <a:spLocks noGrp="1" noChangeArrowheads="1"/>
          </p:cNvSpPr>
          <p:nvPr>
            <p:ph type="ctrTitle"/>
          </p:nvPr>
        </p:nvSpPr>
        <p:spPr bwMode="gray">
          <a:xfrm>
            <a:off x="334608" y="4149726"/>
            <a:ext cx="11863742" cy="1485567"/>
          </a:xfrm>
          <a:solidFill>
            <a:srgbClr val="879BAA"/>
          </a:solidFill>
        </p:spPr>
        <p:txBody>
          <a:bodyPr lIns="270000" tIns="144000" rIns="482400" bIns="108000" anchor="t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</a:p>
        </p:txBody>
      </p:sp>
      <p:sp>
        <p:nvSpPr>
          <p:cNvPr id="57351" name="Rectangle 11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34608" y="3756643"/>
            <a:ext cx="11863742" cy="393082"/>
          </a:xfrm>
          <a:solidFill>
            <a:srgbClr val="233746">
              <a:alpha val="65000"/>
            </a:srgbClr>
          </a:solidFill>
        </p:spPr>
        <p:txBody>
          <a:bodyPr lIns="270000" tIns="18000" rIns="482400" bIns="36000" anchor="b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5" y="76200"/>
            <a:ext cx="1397561" cy="86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57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 + Navigation" preserve="1" userDrawn="1">
  <p:cSld name="1_One object (large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4"/>
            <a:ext cx="8208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+ Navigation" preserve="1" userDrawn="1">
  <p:cSld name="1_Two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2" y="1412874"/>
            <a:ext cx="403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4804025" y="1412875"/>
            <a:ext cx="4032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" name="Textplatzhalter 13"/>
          <p:cNvSpPr>
            <a:spLocks noGrp="1"/>
          </p:cNvSpPr>
          <p:nvPr>
            <p:ph type="body" sz="quarter" idx="14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+ Navigation" preserve="1" userDrawn="1">
  <p:cSld name="1_Three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3083" y="1412874"/>
            <a:ext cx="3024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3787767" y="1412875"/>
            <a:ext cx="3024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6965953" y="1412875"/>
            <a:ext cx="3024000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6" name="Textplatzhalter 13"/>
          <p:cNvSpPr>
            <a:spLocks noGrp="1"/>
          </p:cNvSpPr>
          <p:nvPr>
            <p:ph type="body" sz="quarter" idx="15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 + Navigation" preserve="1" userDrawn="1">
  <p:cSld name="1_Two row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5"/>
            <a:ext cx="8208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5" y="3860800"/>
            <a:ext cx="8208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7" name="Textplatzhalter 13"/>
          <p:cNvSpPr>
            <a:spLocks noGrp="1"/>
          </p:cNvSpPr>
          <p:nvPr>
            <p:ph type="body" sz="quarter" idx="14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 + Navigation" preserve="1" userDrawn="1">
  <p:cSld name="1_Four object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7063" y="1412875"/>
            <a:ext cx="4032000" cy="2303464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3" name="Inhaltsplatzhalter 12"/>
          <p:cNvSpPr>
            <a:spLocks noGrp="1"/>
          </p:cNvSpPr>
          <p:nvPr>
            <p:ph sz="quarter" idx="13"/>
          </p:nvPr>
        </p:nvSpPr>
        <p:spPr>
          <a:xfrm>
            <a:off x="627065" y="3860800"/>
            <a:ext cx="403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2" name="Inhaltsplatzhalter 11"/>
          <p:cNvSpPr>
            <a:spLocks noGrp="1"/>
          </p:cNvSpPr>
          <p:nvPr>
            <p:ph sz="quarter" idx="14"/>
          </p:nvPr>
        </p:nvSpPr>
        <p:spPr>
          <a:xfrm>
            <a:off x="4804025" y="1412876"/>
            <a:ext cx="4032000" cy="2303463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5" name="Inhaltsplatzhalter 14"/>
          <p:cNvSpPr>
            <a:spLocks noGrp="1"/>
          </p:cNvSpPr>
          <p:nvPr>
            <p:ph sz="quarter" idx="15"/>
          </p:nvPr>
        </p:nvSpPr>
        <p:spPr>
          <a:xfrm>
            <a:off x="4804025" y="3860800"/>
            <a:ext cx="4032000" cy="2305050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" name="Textplatzhalter 13"/>
          <p:cNvSpPr>
            <a:spLocks noGrp="1"/>
          </p:cNvSpPr>
          <p:nvPr>
            <p:ph type="body" sz="quarter" idx="16"/>
          </p:nvPr>
        </p:nvSpPr>
        <p:spPr>
          <a:xfrm>
            <a:off x="10433064" y="1412875"/>
            <a:ext cx="1282686" cy="4752975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chemeClr val="bg2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chemeClr val="accent4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bg2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8350" cy="2514600"/>
          </a:xfrm>
          <a:prstGeom prst="rect">
            <a:avLst/>
          </a:prstGeom>
          <a:solidFill>
            <a:srgbClr val="0D4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876" y="2895601"/>
            <a:ext cx="10368598" cy="1169937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rgbClr val="0D426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528" y="4267200"/>
            <a:ext cx="8640498" cy="685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36" y="303538"/>
            <a:ext cx="9955659" cy="213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0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hapter title (big bar up)" type="title" preserve="1">
  <p:cSld name="Chapter title (big bar up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 userDrawn="1"/>
        </p:nvSpPr>
        <p:spPr bwMode="gray">
          <a:xfrm>
            <a:off x="0" y="0"/>
            <a:ext cx="12198350" cy="5162550"/>
          </a:xfrm>
          <a:prstGeom prst="rect">
            <a:avLst/>
          </a:prstGeom>
          <a:solidFill>
            <a:srgbClr val="D7D7CD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>
              <a:spcBef>
                <a:spcPct val="50000"/>
              </a:spcBef>
              <a:defRPr/>
            </a:pPr>
            <a:endParaRPr lang="en-US" sz="1800">
              <a:solidFill>
                <a:srgbClr val="879BAA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5" name="Textfeld 10"/>
          <p:cNvSpPr txBox="1"/>
          <p:nvPr userDrawn="1"/>
        </p:nvSpPr>
        <p:spPr>
          <a:xfrm>
            <a:off x="0" y="6599238"/>
            <a:ext cx="1765300" cy="258762"/>
          </a:xfrm>
          <a:prstGeom prst="rect">
            <a:avLst/>
          </a:prstGeom>
          <a:noFill/>
        </p:spPr>
        <p:txBody>
          <a:bodyPr lIns="626400" tIns="0" rIns="0" bIns="115200"/>
          <a:lstStyle/>
          <a:p>
            <a:pPr defTabSz="914400"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Page </a:t>
            </a:r>
            <a:fld id="{D3556264-94CD-4B11-99E6-DE9BC0893F99}" type="slidenum">
              <a:rPr lang="en-US" sz="10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pPr defTabSz="914400">
                <a:lnSpc>
                  <a:spcPct val="110000"/>
                </a:lnSpc>
                <a:spcBef>
                  <a:spcPts val="0"/>
                </a:spcBef>
                <a:defRPr/>
              </a:pPr>
              <a:t>‹#›</a:t>
            </a:fld>
            <a:endParaRPr lang="en-US" sz="1000" dirty="0">
              <a:solidFill>
                <a:srgbClr val="000000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6" name="Textfeld 16"/>
          <p:cNvSpPr txBox="1"/>
          <p:nvPr userDrawn="1"/>
        </p:nvSpPr>
        <p:spPr>
          <a:xfrm>
            <a:off x="3932238" y="6599238"/>
            <a:ext cx="8266112" cy="258762"/>
          </a:xfrm>
          <a:prstGeom prst="rect">
            <a:avLst/>
          </a:prstGeom>
          <a:noFill/>
        </p:spPr>
        <p:txBody>
          <a:bodyPr lIns="0" tIns="0" rIns="482400" bIns="115200"/>
          <a:lstStyle/>
          <a:p>
            <a:pPr algn="r" defTabSz="914400">
              <a:lnSpc>
                <a:spcPct val="110000"/>
              </a:lnSpc>
            </a:pP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8" name="Text Box 133"/>
          <p:cNvSpPr txBox="1">
            <a:spLocks noChangeArrowheads="1"/>
          </p:cNvSpPr>
          <p:nvPr userDrawn="1"/>
        </p:nvSpPr>
        <p:spPr bwMode="auto">
          <a:xfrm>
            <a:off x="0" y="6165850"/>
            <a:ext cx="12198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defTabSz="914400">
              <a:spcBef>
                <a:spcPct val="50000"/>
              </a:spcBef>
            </a:pPr>
            <a:r>
              <a:rPr lang="en-US" sz="1000" b="1" dirty="0">
                <a:solidFill>
                  <a:srgbClr val="879BAA"/>
                </a:solidFill>
              </a:rPr>
              <a:t>For SIEMENS personnel and Automation Partners Only © Siemens Industry, Inc. </a:t>
            </a:r>
            <a:r>
              <a:rPr lang="en-US" sz="1000" b="1" dirty="0" smtClean="0">
                <a:solidFill>
                  <a:srgbClr val="879BAA"/>
                </a:solidFill>
              </a:rPr>
              <a:t>2019 </a:t>
            </a:r>
            <a:r>
              <a:rPr lang="en-US" sz="1000" b="1" dirty="0">
                <a:solidFill>
                  <a:srgbClr val="879BAA"/>
                </a:solidFill>
              </a:rPr>
              <a:t>All rights reserved.</a:t>
            </a:r>
          </a:p>
        </p:txBody>
      </p:sp>
      <p:sp>
        <p:nvSpPr>
          <p:cNvPr id="57350" name="Rectangle 115"/>
          <p:cNvSpPr>
            <a:spLocks noGrp="1" noChangeArrowheads="1"/>
          </p:cNvSpPr>
          <p:nvPr>
            <p:ph type="ctrTitle"/>
          </p:nvPr>
        </p:nvSpPr>
        <p:spPr bwMode="gray">
          <a:xfrm>
            <a:off x="334608" y="3676990"/>
            <a:ext cx="11863742" cy="1485567"/>
          </a:xfrm>
          <a:solidFill>
            <a:srgbClr val="233746">
              <a:alpha val="65000"/>
            </a:srgbClr>
          </a:solidFill>
        </p:spPr>
        <p:txBody>
          <a:bodyPr lIns="270000" tIns="144000" rIns="482400" bIns="108000">
            <a:spAutoFit/>
          </a:bodyPr>
          <a:lstStyle>
            <a:lvl1pPr>
              <a:defRPr sz="4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title style</a:t>
            </a:r>
          </a:p>
        </p:txBody>
      </p:sp>
      <p:sp>
        <p:nvSpPr>
          <p:cNvPr id="57351" name="Rectangle 11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34608" y="5162557"/>
            <a:ext cx="11863742" cy="393082"/>
          </a:xfrm>
          <a:solidFill>
            <a:srgbClr val="879BAA"/>
          </a:solidFill>
        </p:spPr>
        <p:txBody>
          <a:bodyPr lIns="270000" tIns="18000" rIns="482400" bIns="36000">
            <a:noAutofit/>
          </a:bodyPr>
          <a:lstStyle>
            <a:lvl1pPr>
              <a:defRPr sz="20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en-US" noProof="0" dirty="0" smtClean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175" y="28303"/>
            <a:ext cx="1397561" cy="86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18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+ Index/Contact" preserve="1" userDrawn="1">
  <p:cSld name="Image + Index/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3"/>
          </p:nvPr>
        </p:nvSpPr>
        <p:spPr>
          <a:xfrm>
            <a:off x="0" y="1412875"/>
            <a:ext cx="4510082" cy="4752975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4"/>
          </p:nvPr>
        </p:nvSpPr>
        <p:spPr bwMode="gray">
          <a:xfrm>
            <a:off x="4654545" y="1412875"/>
            <a:ext cx="7543805" cy="4752975"/>
          </a:xfrm>
          <a:solidFill>
            <a:srgbClr val="D7D7CD"/>
          </a:solidFill>
        </p:spPr>
        <p:txBody>
          <a:bodyPr lIns="252000" tIns="144000" rIns="482400" bIns="144000"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/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/>
            </a:lvl3pPr>
            <a:lvl4pPr marL="357188" indent="-179388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0"/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 baseline="0"/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62838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ndex" preserve="1" userDrawn="1">
  <p:cSld name="Text + 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2"/>
          <p:cNvSpPr>
            <a:spLocks noGrp="1"/>
          </p:cNvSpPr>
          <p:nvPr>
            <p:ph type="body" sz="quarter" idx="14"/>
          </p:nvPr>
        </p:nvSpPr>
        <p:spPr bwMode="gray">
          <a:xfrm>
            <a:off x="4654545" y="1412875"/>
            <a:ext cx="7543805" cy="4752975"/>
          </a:xfrm>
          <a:solidFill>
            <a:srgbClr val="D7D7CD"/>
          </a:solidFill>
        </p:spPr>
        <p:txBody>
          <a:bodyPr lIns="252000" tIns="144000" rIns="482400" bIns="144000"/>
          <a:lstStyle>
            <a:lvl1pPr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/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/>
            </a:lvl3pPr>
            <a:lvl4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0"/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tabLst>
                <a:tab pos="5359400" algn="r"/>
              </a:tabLst>
              <a:defRPr b="1" baseline="0"/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/>
            </a:lvl6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13"/>
          </p:nvPr>
        </p:nvSpPr>
        <p:spPr>
          <a:xfrm>
            <a:off x="627063" y="1412875"/>
            <a:ext cx="3883019" cy="4752975"/>
          </a:xfrm>
        </p:spPr>
        <p:txBody>
          <a:bodyPr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0469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" preserve="1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73271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vmlDrawing" Target="../drawings/vmlDrawing1.vml"/><Relationship Id="rId6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58"/>
            </p:custDataLst>
            <p:extLst>
              <p:ext uri="{D42A27DB-BD31-4B8C-83A1-F6EECF244321}">
                <p14:modId xmlns:p14="http://schemas.microsoft.com/office/powerpoint/2010/main" val="61010546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think-cell Slide" r:id="rId59" imgW="270" imgH="270" progId="TCLayout.ActiveDocument.1">
                  <p:embed/>
                </p:oleObj>
              </mc:Choice>
              <mc:Fallback>
                <p:oleObj name="think-cell Slide" r:id="rId5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133"/>
          <p:cNvSpPr txBox="1">
            <a:spLocks noChangeArrowheads="1"/>
          </p:cNvSpPr>
          <p:nvPr userDrawn="1"/>
        </p:nvSpPr>
        <p:spPr bwMode="auto">
          <a:xfrm>
            <a:off x="79375" y="6167438"/>
            <a:ext cx="121983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defTabSz="914400">
              <a:spcBef>
                <a:spcPct val="50000"/>
              </a:spcBef>
            </a:pPr>
            <a:r>
              <a:rPr lang="en-US" sz="1000" b="1" dirty="0">
                <a:solidFill>
                  <a:srgbClr val="879BAA"/>
                </a:solidFill>
              </a:rPr>
              <a:t>For </a:t>
            </a:r>
            <a:r>
              <a:rPr lang="en-US" sz="1000" b="1" dirty="0" smtClean="0">
                <a:solidFill>
                  <a:srgbClr val="879BAA"/>
                </a:solidFill>
              </a:rPr>
              <a:t>SIEMENS</a:t>
            </a:r>
            <a:r>
              <a:rPr lang="en-US" sz="1000" b="1" baseline="0" dirty="0" smtClean="0">
                <a:solidFill>
                  <a:srgbClr val="879BAA"/>
                </a:solidFill>
              </a:rPr>
              <a:t> P</a:t>
            </a:r>
            <a:r>
              <a:rPr lang="en-US" sz="1000" b="1" dirty="0" smtClean="0">
                <a:solidFill>
                  <a:srgbClr val="879BAA"/>
                </a:solidFill>
              </a:rPr>
              <a:t>ersonnel </a:t>
            </a:r>
            <a:r>
              <a:rPr lang="en-US" sz="1000" b="1" dirty="0">
                <a:solidFill>
                  <a:srgbClr val="879BAA"/>
                </a:solidFill>
              </a:rPr>
              <a:t>and Automation Partners Only © Siemens Industry, Inc. </a:t>
            </a:r>
            <a:r>
              <a:rPr lang="en-US" sz="1000" b="1" dirty="0" smtClean="0">
                <a:solidFill>
                  <a:srgbClr val="879BAA"/>
                </a:solidFill>
              </a:rPr>
              <a:t>2019 </a:t>
            </a:r>
            <a:r>
              <a:rPr lang="en-US" sz="1000" b="1" dirty="0">
                <a:solidFill>
                  <a:srgbClr val="879BAA"/>
                </a:solidFill>
              </a:rPr>
              <a:t>All rights reserved.</a:t>
            </a:r>
          </a:p>
        </p:txBody>
      </p:sp>
      <p:sp>
        <p:nvSpPr>
          <p:cNvPr id="7" name="Rectangle 12"/>
          <p:cNvSpPr>
            <a:spLocks noChangeArrowheads="1"/>
          </p:cNvSpPr>
          <p:nvPr userDrawn="1"/>
        </p:nvSpPr>
        <p:spPr bwMode="gray">
          <a:xfrm>
            <a:off x="0" y="0"/>
            <a:ext cx="12198350" cy="1268413"/>
          </a:xfrm>
          <a:prstGeom prst="rect">
            <a:avLst/>
          </a:prstGeom>
          <a:solidFill>
            <a:srgbClr val="ADBECB"/>
          </a:solidFill>
          <a:ln w="9525">
            <a:noFill/>
            <a:miter lim="800000"/>
            <a:headEnd/>
            <a:tailEnd/>
          </a:ln>
          <a:effectLst/>
        </p:spPr>
        <p:txBody>
          <a:bodyPr wrap="none" tIns="396000" rIns="2214000" anchor="ctr"/>
          <a:lstStyle/>
          <a:p>
            <a:pPr defTabSz="914400">
              <a:spcBef>
                <a:spcPct val="50000"/>
              </a:spcBef>
              <a:defRPr/>
            </a:pPr>
            <a:endParaRPr lang="en-US" sz="1800">
              <a:solidFill>
                <a:srgbClr val="879BAA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28" name="Rectangle 115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835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400" tIns="396000" rIns="2124000" bIns="234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the style sheet to edit the title</a:t>
            </a:r>
          </a:p>
        </p:txBody>
      </p:sp>
      <p:sp>
        <p:nvSpPr>
          <p:cNvPr id="1029" name="Rectangle 1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412875"/>
            <a:ext cx="820896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the style sheet to edit the copy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0" y="6599238"/>
            <a:ext cx="1765300" cy="258762"/>
          </a:xfrm>
          <a:prstGeom prst="rect">
            <a:avLst/>
          </a:prstGeom>
          <a:noFill/>
        </p:spPr>
        <p:txBody>
          <a:bodyPr lIns="626400" tIns="0" rIns="0" bIns="115200"/>
          <a:lstStyle/>
          <a:p>
            <a:pPr defTabSz="914400"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t>Page </a:t>
            </a:r>
            <a:fld id="{434806EE-0AAA-4287-BF1D-B32AD50B2329}" type="slidenum">
              <a:rPr lang="en-US" sz="10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rPr>
              <a:pPr defTabSz="914400">
                <a:lnSpc>
                  <a:spcPct val="110000"/>
                </a:lnSpc>
                <a:spcBef>
                  <a:spcPts val="0"/>
                </a:spcBef>
                <a:defRPr/>
              </a:pPr>
              <a:t>‹#›</a:t>
            </a:fld>
            <a:endParaRPr lang="en-US" sz="1000" dirty="0">
              <a:solidFill>
                <a:srgbClr val="000000"/>
              </a:solidFill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575" y="0"/>
            <a:ext cx="1397561" cy="86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  <p:sldLayoutId id="2147483708" r:id="rId18"/>
    <p:sldLayoutId id="2147483709" r:id="rId19"/>
    <p:sldLayoutId id="2147483710" r:id="rId20"/>
    <p:sldLayoutId id="2147483711" r:id="rId21"/>
    <p:sldLayoutId id="2147483712" r:id="rId22"/>
    <p:sldLayoutId id="2147483713" r:id="rId23"/>
    <p:sldLayoutId id="2147483714" r:id="rId24"/>
    <p:sldLayoutId id="2147483715" r:id="rId25"/>
    <p:sldLayoutId id="2147483716" r:id="rId26"/>
    <p:sldLayoutId id="2147483717" r:id="rId27"/>
    <p:sldLayoutId id="2147483718" r:id="rId28"/>
    <p:sldLayoutId id="2147483719" r:id="rId29"/>
    <p:sldLayoutId id="2147483720" r:id="rId30"/>
    <p:sldLayoutId id="2147483721" r:id="rId31"/>
    <p:sldLayoutId id="2147483722" r:id="rId32"/>
    <p:sldLayoutId id="2147483723" r:id="rId33"/>
    <p:sldLayoutId id="2147483724" r:id="rId34"/>
    <p:sldLayoutId id="2147483725" r:id="rId35"/>
    <p:sldLayoutId id="2147483726" r:id="rId36"/>
    <p:sldLayoutId id="2147483727" r:id="rId37"/>
    <p:sldLayoutId id="2147483728" r:id="rId38"/>
    <p:sldLayoutId id="2147483729" r:id="rId39"/>
    <p:sldLayoutId id="2147483682" r:id="rId40"/>
    <p:sldLayoutId id="2147483681" r:id="rId41"/>
    <p:sldLayoutId id="2147483680" r:id="rId42"/>
    <p:sldLayoutId id="2147483678" r:id="rId43"/>
    <p:sldLayoutId id="2147483677" r:id="rId44"/>
    <p:sldLayoutId id="2147483676" r:id="rId45"/>
    <p:sldLayoutId id="2147483675" r:id="rId46"/>
    <p:sldLayoutId id="2147483674" r:id="rId47"/>
    <p:sldLayoutId id="2147483673" r:id="rId48"/>
    <p:sldLayoutId id="2147483672" r:id="rId49"/>
    <p:sldLayoutId id="2147483671" r:id="rId50"/>
    <p:sldLayoutId id="2147483670" r:id="rId51"/>
    <p:sldLayoutId id="2147483669" r:id="rId52"/>
    <p:sldLayoutId id="2147483668" r:id="rId53"/>
    <p:sldLayoutId id="2147483667" r:id="rId54"/>
    <p:sldLayoutId id="2147483730" r:id="rId5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  <a:ea typeface="ＭＳ Ｐゴシック" charset="-128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9pPr>
    </p:titleStyle>
    <p:bodyStyle>
      <a:lvl1pPr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Font typeface="Wingdings" pitchFamily="2" charset="2"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79388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358775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538163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717550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2207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6pPr>
      <a:lvl7pPr marL="16779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7pPr>
      <a:lvl8pPr marL="21351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8pPr>
      <a:lvl9pPr marL="25923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9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0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3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6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8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9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0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2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4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5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6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7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8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3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8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98775" y="3048000"/>
            <a:ext cx="7776448" cy="1169937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Integrated Automation </a:t>
            </a:r>
            <a:r>
              <a:rPr lang="en-US" sz="3600" dirty="0" smtClean="0"/>
              <a:t>Safety </a:t>
            </a:r>
            <a:r>
              <a:rPr lang="en-US" sz="3600" dirty="0"/>
              <a:t>Workshop</a:t>
            </a:r>
            <a:endParaRPr lang="en-US" sz="3600" kern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92666" y="4328004"/>
            <a:ext cx="5260538" cy="701197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Shun Gao| 10/24/2019</a:t>
            </a:r>
            <a:endParaRPr lang="en-US" b="1" dirty="0">
              <a:solidFill>
                <a:schemeClr val="tx1">
                  <a:lumMod val="75000"/>
                </a:schemeClr>
              </a:solidFill>
              <a:latin typeface="+mj-lt"/>
            </a:endParaRPr>
          </a:p>
          <a:p>
            <a:endParaRPr lang="en-US" dirty="0">
              <a:solidFill>
                <a:schemeClr val="tx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87900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55575"/>
            <a:ext cx="1214755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041260C9-9912-4F83-9AEA-ED26452A2899}"/>
              </a:ext>
            </a:extLst>
          </p:cNvPr>
          <p:cNvSpPr/>
          <p:nvPr/>
        </p:nvSpPr>
        <p:spPr bwMode="auto">
          <a:xfrm flipH="1">
            <a:off x="3434879" y="4365104"/>
            <a:ext cx="6474079" cy="1369606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Stay on the “Device view”  </a:t>
            </a:r>
            <a:r>
              <a:rPr lang="en-US" sz="1400" dirty="0"/>
              <a:t>PLC_1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Select “Hardware catalog” from the Task Card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Drag F-DI (6ES7226-6BA32-0XB0) into Slot 2 of the PLC.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Drag F-DQ (6ES7226-6DA32-0XB0) into Slot 3 of the PLC.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2E25806C-5089-4F5C-8AC4-AAE907B79016}"/>
              </a:ext>
            </a:extLst>
          </p:cNvPr>
          <p:cNvSpPr/>
          <p:nvPr/>
        </p:nvSpPr>
        <p:spPr bwMode="auto">
          <a:xfrm>
            <a:off x="9267527" y="89534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90E5F7FD-04FE-42CB-854D-CC6FF97497D3}"/>
              </a:ext>
            </a:extLst>
          </p:cNvPr>
          <p:cNvSpPr/>
          <p:nvPr/>
        </p:nvSpPr>
        <p:spPr bwMode="auto">
          <a:xfrm>
            <a:off x="11117674" y="247622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91523AC2-884E-4960-86C0-68CA6054A662}"/>
              </a:ext>
            </a:extLst>
          </p:cNvPr>
          <p:cNvSpPr/>
          <p:nvPr/>
        </p:nvSpPr>
        <p:spPr bwMode="auto">
          <a:xfrm>
            <a:off x="11117673" y="3429000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4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E5F04968-47B7-43E7-A99B-207E9A0C03BE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091064" y="2204865"/>
            <a:ext cx="5040559" cy="438335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F31A045A-E643-4AE9-823C-1A9BB9A205F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821497" y="2511912"/>
            <a:ext cx="4310126" cy="1084066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EAB49990-0B30-4D09-B32D-4DC0E4062A63}"/>
              </a:ext>
            </a:extLst>
          </p:cNvPr>
          <p:cNvSpPr/>
          <p:nvPr/>
        </p:nvSpPr>
        <p:spPr bwMode="auto">
          <a:xfrm>
            <a:off x="11770289" y="89534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996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44624"/>
            <a:ext cx="12153900" cy="652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E1429836-52C4-41CC-BBA0-29A9DBB96822}"/>
              </a:ext>
            </a:extLst>
          </p:cNvPr>
          <p:cNvSpPr/>
          <p:nvPr/>
        </p:nvSpPr>
        <p:spPr bwMode="auto">
          <a:xfrm flipH="1">
            <a:off x="6220537" y="4407563"/>
            <a:ext cx="5630102" cy="1692771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Highlight the F-DI in Slot </a:t>
            </a:r>
            <a:r>
              <a:rPr lang="en-US" sz="1400" dirty="0" smtClean="0"/>
              <a:t>2(double-click)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Select </a:t>
            </a:r>
            <a:r>
              <a:rPr lang="en-US" sz="1400" dirty="0"/>
              <a:t>“Properties</a:t>
            </a:r>
            <a:r>
              <a:rPr lang="en-US" sz="1400" dirty="0" smtClean="0"/>
              <a:t>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Under “Properties”, select “General</a:t>
            </a:r>
            <a:r>
              <a:rPr lang="en-US" sz="1400" dirty="0"/>
              <a:t>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Select “DI parameters”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Enable the “Short-circuit test”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6A636C88-A074-4D31-95F0-BA72B9F62E74}"/>
              </a:ext>
            </a:extLst>
          </p:cNvPr>
          <p:cNvSpPr/>
          <p:nvPr/>
        </p:nvSpPr>
        <p:spPr bwMode="auto">
          <a:xfrm>
            <a:off x="4920804" y="206840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5C8DD132-8580-43DE-8698-274B29087B99}"/>
              </a:ext>
            </a:extLst>
          </p:cNvPr>
          <p:cNvSpPr/>
          <p:nvPr/>
        </p:nvSpPr>
        <p:spPr bwMode="auto">
          <a:xfrm>
            <a:off x="7614571" y="302875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58E987C7-86DA-444D-AB47-38FD31FB3611}"/>
              </a:ext>
            </a:extLst>
          </p:cNvPr>
          <p:cNvSpPr/>
          <p:nvPr/>
        </p:nvSpPr>
        <p:spPr bwMode="auto">
          <a:xfrm>
            <a:off x="2930823" y="356953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 smtClean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C8560652-A527-417A-8A04-87993FF42AD9}"/>
              </a:ext>
            </a:extLst>
          </p:cNvPr>
          <p:cNvSpPr/>
          <p:nvPr/>
        </p:nvSpPr>
        <p:spPr bwMode="auto">
          <a:xfrm>
            <a:off x="4920804" y="405807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45CE8B3E-6361-4FB9-9FBC-D2C54E38D03D}"/>
              </a:ext>
            </a:extLst>
          </p:cNvPr>
          <p:cNvSpPr/>
          <p:nvPr/>
        </p:nvSpPr>
        <p:spPr bwMode="auto">
          <a:xfrm>
            <a:off x="2119682" y="428468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4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4904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58750"/>
            <a:ext cx="12147550" cy="654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F3E1817B-4954-43CE-9DBC-F52EE40BDA8D}"/>
              </a:ext>
            </a:extLst>
          </p:cNvPr>
          <p:cNvSpPr/>
          <p:nvPr/>
        </p:nvSpPr>
        <p:spPr bwMode="auto">
          <a:xfrm flipH="1">
            <a:off x="6099175" y="4407564"/>
            <a:ext cx="5751464" cy="1692771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Under “DI Parameters”, select </a:t>
            </a:r>
            <a:r>
              <a:rPr lang="en-US" sz="1400" dirty="0"/>
              <a:t>“Channel parameters”, “Channel 0,8”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Make the following Changes</a:t>
            </a:r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Sensor evaluation – 1oo2 evaluation</a:t>
            </a:r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Discrepancy time – 250ms</a:t>
            </a:r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Sensor supply - Internal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A8E89E16-564F-40AD-97D8-2320C8EE182C}"/>
              </a:ext>
            </a:extLst>
          </p:cNvPr>
          <p:cNvSpPr/>
          <p:nvPr/>
        </p:nvSpPr>
        <p:spPr bwMode="auto">
          <a:xfrm>
            <a:off x="2282751" y="4696237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1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4A6EDE48-89C1-424C-8685-F72B761D66FD}"/>
              </a:ext>
            </a:extLst>
          </p:cNvPr>
          <p:cNvSpPr/>
          <p:nvPr/>
        </p:nvSpPr>
        <p:spPr bwMode="auto">
          <a:xfrm>
            <a:off x="4875039" y="4123261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9579AA2D-B9E9-4637-AA52-1207A0B3524D}"/>
              </a:ext>
            </a:extLst>
          </p:cNvPr>
          <p:cNvCxnSpPr>
            <a:cxnSpLocks/>
          </p:cNvCxnSpPr>
          <p:nvPr/>
        </p:nvCxnSpPr>
        <p:spPr bwMode="auto">
          <a:xfrm flipH="1">
            <a:off x="5845477" y="4581128"/>
            <a:ext cx="33374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9ED119DA-233F-44A5-8716-26CE4296960B}"/>
              </a:ext>
            </a:extLst>
          </p:cNvPr>
          <p:cNvCxnSpPr>
            <a:cxnSpLocks/>
          </p:cNvCxnSpPr>
          <p:nvPr/>
        </p:nvCxnSpPr>
        <p:spPr bwMode="auto">
          <a:xfrm flipH="1">
            <a:off x="5485114" y="5030192"/>
            <a:ext cx="33374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22F918DF-164C-4E9F-AD1C-DE5CE81091E4}"/>
              </a:ext>
            </a:extLst>
          </p:cNvPr>
          <p:cNvCxnSpPr>
            <a:cxnSpLocks/>
          </p:cNvCxnSpPr>
          <p:nvPr/>
        </p:nvCxnSpPr>
        <p:spPr bwMode="auto">
          <a:xfrm flipH="1">
            <a:off x="5592510" y="6309320"/>
            <a:ext cx="33374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79644276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254000"/>
            <a:ext cx="12172950" cy="6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395C41DF-1736-4D85-B4A7-A7934BC1EEAF}"/>
              </a:ext>
            </a:extLst>
          </p:cNvPr>
          <p:cNvSpPr/>
          <p:nvPr/>
        </p:nvSpPr>
        <p:spPr bwMode="auto">
          <a:xfrm flipH="1">
            <a:off x="4424988" y="4582748"/>
            <a:ext cx="6624736" cy="1046440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Using the Inspector Window, Select “IO Tags”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Verify the following </a:t>
            </a:r>
            <a:r>
              <a:rPr lang="en-US" sz="1400" dirty="0" smtClean="0"/>
              <a:t>tag for Estop input only:</a:t>
            </a:r>
            <a:endParaRPr lang="en-US" sz="1400" dirty="0"/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I8.0 – </a:t>
            </a:r>
            <a:r>
              <a:rPr lang="en-US" sz="1400" dirty="0" smtClean="0"/>
              <a:t>Estop Input</a:t>
            </a:r>
            <a:endParaRPr lang="en-US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9556FA57-081F-411D-B769-71F6E881A4E1}"/>
              </a:ext>
            </a:extLst>
          </p:cNvPr>
          <p:cNvSpPr/>
          <p:nvPr/>
        </p:nvSpPr>
        <p:spPr bwMode="auto">
          <a:xfrm>
            <a:off x="2658737" y="356227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53C6021F-C79E-40FA-8664-07F09B43209C}"/>
              </a:ext>
            </a:extLst>
          </p:cNvPr>
          <p:cNvCxnSpPr>
            <a:cxnSpLocks/>
          </p:cNvCxnSpPr>
          <p:nvPr/>
        </p:nvCxnSpPr>
        <p:spPr bwMode="auto">
          <a:xfrm>
            <a:off x="1795810" y="4223897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50B1A8FB-9FE8-4638-ADD1-FE1BB3D49215}"/>
              </a:ext>
            </a:extLst>
          </p:cNvPr>
          <p:cNvSpPr/>
          <p:nvPr/>
        </p:nvSpPr>
        <p:spPr bwMode="auto">
          <a:xfrm>
            <a:off x="1518322" y="4056920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 smtClean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583015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4"/>
          <a:stretch/>
        </p:blipFill>
        <p:spPr bwMode="auto">
          <a:xfrm>
            <a:off x="0" y="94952"/>
            <a:ext cx="12198350" cy="65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B8A930F7-026A-4894-AB87-5BE88379CA33}"/>
              </a:ext>
            </a:extLst>
          </p:cNvPr>
          <p:cNvSpPr/>
          <p:nvPr/>
        </p:nvSpPr>
        <p:spPr bwMode="auto">
          <a:xfrm flipH="1">
            <a:off x="6099175" y="3032663"/>
            <a:ext cx="5630102" cy="2877711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/>
              <a:t>Highlight the F-DQ in Slot </a:t>
            </a:r>
            <a:r>
              <a:rPr lang="en-US" sz="1400" dirty="0" smtClean="0"/>
              <a:t>3(double-click)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Using </a:t>
            </a:r>
            <a:r>
              <a:rPr lang="en-US" sz="1400" dirty="0"/>
              <a:t>the Inspector Window, Select “IO Tags”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Verify the following tags</a:t>
            </a:r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 smtClean="0"/>
              <a:t>Pump Run Output K1</a:t>
            </a:r>
            <a:endParaRPr lang="en-US" sz="1400" dirty="0"/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Pump Run Output </a:t>
            </a:r>
            <a:r>
              <a:rPr lang="en-US" sz="1400" dirty="0" smtClean="0"/>
              <a:t>K2 </a:t>
            </a:r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 smtClean="0"/>
              <a:t>VS_</a:t>
            </a:r>
            <a:r>
              <a:rPr lang="en-US" sz="1400" dirty="0"/>
              <a:t> Pump Run Output </a:t>
            </a:r>
            <a:r>
              <a:rPr lang="en-US" sz="1400" dirty="0" smtClean="0"/>
              <a:t>K1(</a:t>
            </a:r>
            <a:r>
              <a:rPr lang="en-US" sz="1400" dirty="0" err="1" smtClean="0"/>
              <a:t>ValueStatus</a:t>
            </a:r>
            <a:r>
              <a:rPr lang="en-US" sz="1400" dirty="0" smtClean="0"/>
              <a:t>)</a:t>
            </a:r>
            <a:endParaRPr lang="en-US" sz="1400" dirty="0"/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VS_ Pump Run Output </a:t>
            </a:r>
            <a:r>
              <a:rPr lang="en-US" sz="1400" dirty="0" smtClean="0"/>
              <a:t>K2(</a:t>
            </a:r>
            <a:r>
              <a:rPr lang="en-US" sz="1400" dirty="0" err="1" smtClean="0"/>
              <a:t>ValueStatus</a:t>
            </a:r>
            <a:r>
              <a:rPr lang="en-US" sz="1400" dirty="0"/>
              <a:t>)</a:t>
            </a:r>
          </a:p>
          <a:p>
            <a:pPr>
              <a:buClrTx/>
            </a:pPr>
            <a:r>
              <a:rPr lang="en-US" sz="1400" b="1" dirty="0" smtClean="0"/>
              <a:t>Note</a:t>
            </a:r>
            <a:r>
              <a:rPr lang="en-US" sz="1400" b="1" dirty="0"/>
              <a:t>: The </a:t>
            </a:r>
            <a:r>
              <a:rPr lang="en-US" sz="1400" b="1" dirty="0" err="1"/>
              <a:t>ValueStatus</a:t>
            </a:r>
            <a:r>
              <a:rPr lang="en-US" sz="1400" b="1" dirty="0"/>
              <a:t> inputs provide information on the validity of the corresponding channel value.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A54C09DF-8EC5-4824-B735-253FBB55D403}"/>
              </a:ext>
            </a:extLst>
          </p:cNvPr>
          <p:cNvSpPr/>
          <p:nvPr/>
        </p:nvSpPr>
        <p:spPr bwMode="auto">
          <a:xfrm>
            <a:off x="5455898" y="2204864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E9EFE6BD-08F5-4536-97ED-1DF33D1C55EB}"/>
              </a:ext>
            </a:extLst>
          </p:cNvPr>
          <p:cNvCxnSpPr>
            <a:cxnSpLocks/>
          </p:cNvCxnSpPr>
          <p:nvPr/>
        </p:nvCxnSpPr>
        <p:spPr bwMode="auto">
          <a:xfrm>
            <a:off x="1773901" y="4055528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055CB566-A851-4B8E-B6A0-5E5EB29858A5}"/>
              </a:ext>
            </a:extLst>
          </p:cNvPr>
          <p:cNvCxnSpPr>
            <a:cxnSpLocks/>
          </p:cNvCxnSpPr>
          <p:nvPr/>
        </p:nvCxnSpPr>
        <p:spPr bwMode="auto">
          <a:xfrm>
            <a:off x="1774356" y="4149080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CEAD3050-6EA3-4276-BEB0-925CDFB45094}"/>
              </a:ext>
            </a:extLst>
          </p:cNvPr>
          <p:cNvCxnSpPr>
            <a:cxnSpLocks/>
          </p:cNvCxnSpPr>
          <p:nvPr/>
        </p:nvCxnSpPr>
        <p:spPr bwMode="auto">
          <a:xfrm>
            <a:off x="1773900" y="4703600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EE9DF736-6CB2-4E5C-8A27-F08006BBEBE0}"/>
              </a:ext>
            </a:extLst>
          </p:cNvPr>
          <p:cNvCxnSpPr>
            <a:cxnSpLocks/>
          </p:cNvCxnSpPr>
          <p:nvPr/>
        </p:nvCxnSpPr>
        <p:spPr bwMode="auto">
          <a:xfrm>
            <a:off x="1774355" y="4797152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6B63A0E4-833D-4ECC-AE5C-1F55CD2C625F}"/>
              </a:ext>
            </a:extLst>
          </p:cNvPr>
          <p:cNvSpPr/>
          <p:nvPr/>
        </p:nvSpPr>
        <p:spPr bwMode="auto">
          <a:xfrm>
            <a:off x="2642791" y="3417744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82821361-38F2-4919-95DA-0D55BE513D5D}"/>
              </a:ext>
            </a:extLst>
          </p:cNvPr>
          <p:cNvSpPr/>
          <p:nvPr/>
        </p:nvSpPr>
        <p:spPr bwMode="auto">
          <a:xfrm>
            <a:off x="1634679" y="428157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 smtClean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57966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51" b="5062"/>
          <a:stretch/>
        </p:blipFill>
        <p:spPr bwMode="auto">
          <a:xfrm>
            <a:off x="0" y="0"/>
            <a:ext cx="12081933" cy="651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4DB4419D-4A75-49E1-9F29-7D2F9B6F6C1A}"/>
              </a:ext>
            </a:extLst>
          </p:cNvPr>
          <p:cNvSpPr/>
          <p:nvPr/>
        </p:nvSpPr>
        <p:spPr bwMode="auto">
          <a:xfrm>
            <a:off x="277951" y="230709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Line Callout 2 (Border and Accent Bar) 2">
            <a:extLst>
              <a:ext uri="{FF2B5EF4-FFF2-40B4-BE49-F238E27FC236}">
                <a16:creationId xmlns:a16="http://schemas.microsoft.com/office/drawing/2014/main" xmlns="" id="{1C880A16-7026-483A-92CE-B75AB5D066FA}"/>
              </a:ext>
            </a:extLst>
          </p:cNvPr>
          <p:cNvSpPr/>
          <p:nvPr/>
        </p:nvSpPr>
        <p:spPr bwMode="auto">
          <a:xfrm flipH="1">
            <a:off x="5031163" y="4177797"/>
            <a:ext cx="5170157" cy="1908215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Right-click on “</a:t>
            </a:r>
            <a:r>
              <a:rPr lang="en-US" sz="1400" dirty="0" err="1"/>
              <a:t>Main_Safety_RTG</a:t>
            </a:r>
            <a:r>
              <a:rPr lang="en-US" sz="1400" dirty="0"/>
              <a:t> [FB1] program block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Select “Properties…”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Change the programming language to “LAD”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Press “OK”</a:t>
            </a:r>
          </a:p>
          <a:p>
            <a:pPr>
              <a:buClrTx/>
            </a:pPr>
            <a:r>
              <a:rPr lang="en-US" sz="1400" b="1" i="1" dirty="0"/>
              <a:t>Note: The default programming language is FBD, we will be working with LAD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34FFD5B7-F862-448A-A5C7-7A07C1B6D9F1}"/>
              </a:ext>
            </a:extLst>
          </p:cNvPr>
          <p:cNvSpPr/>
          <p:nvPr/>
        </p:nvSpPr>
        <p:spPr bwMode="auto">
          <a:xfrm>
            <a:off x="753338" y="537321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561" y="417961"/>
            <a:ext cx="6335613" cy="346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xmlns="" id="{F50C5C48-465B-4AA2-9856-F864DBA6A4FB}"/>
              </a:ext>
            </a:extLst>
          </p:cNvPr>
          <p:cNvSpPr/>
          <p:nvPr/>
        </p:nvSpPr>
        <p:spPr bwMode="auto">
          <a:xfrm>
            <a:off x="6111368" y="170080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259481A-872B-4CD0-90FF-17873D9F146F}"/>
              </a:ext>
            </a:extLst>
          </p:cNvPr>
          <p:cNvSpPr/>
          <p:nvPr/>
        </p:nvSpPr>
        <p:spPr bwMode="auto">
          <a:xfrm>
            <a:off x="7443958" y="371703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360920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266527" y="2348880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1F5DE02E-A80D-4470-AC99-F6AC20B5EBA2}"/>
              </a:ext>
            </a:extLst>
          </p:cNvPr>
          <p:cNvCxnSpPr>
            <a:cxnSpLocks/>
          </p:cNvCxnSpPr>
          <p:nvPr/>
        </p:nvCxnSpPr>
        <p:spPr bwMode="auto">
          <a:xfrm>
            <a:off x="2177949" y="2132856"/>
            <a:ext cx="3489178" cy="1944216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CED25A8C-734A-4886-9131-6C436A91E1E9}"/>
              </a:ext>
            </a:extLst>
          </p:cNvPr>
          <p:cNvCxnSpPr>
            <a:cxnSpLocks/>
          </p:cNvCxnSpPr>
          <p:nvPr/>
        </p:nvCxnSpPr>
        <p:spPr bwMode="auto">
          <a:xfrm flipH="1">
            <a:off x="2570783" y="1695378"/>
            <a:ext cx="7632848" cy="252571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Line Callout 2 (Border and Accent Bar) 2">
            <a:extLst>
              <a:ext uri="{FF2B5EF4-FFF2-40B4-BE49-F238E27FC236}">
                <a16:creationId xmlns:a16="http://schemas.microsoft.com/office/drawing/2014/main" xmlns="" id="{0A97088F-E8BC-4903-BF6D-7E2BCB75729A}"/>
              </a:ext>
            </a:extLst>
          </p:cNvPr>
          <p:cNvSpPr/>
          <p:nvPr/>
        </p:nvSpPr>
        <p:spPr bwMode="auto">
          <a:xfrm flipH="1">
            <a:off x="6531223" y="3573016"/>
            <a:ext cx="5170157" cy="2339102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Double click “Main_Safety_RTG1 [FB1]” for editing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Drag the </a:t>
            </a:r>
            <a:r>
              <a:rPr lang="en-US" sz="1400" dirty="0" smtClean="0"/>
              <a:t>NO contact, N_TRIG, and output coil from the instruction list to </a:t>
            </a:r>
            <a:r>
              <a:rPr lang="en-US" sz="1400" dirty="0"/>
              <a:t>Network 1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Add </a:t>
            </a:r>
            <a:r>
              <a:rPr lang="en-US" sz="1400" dirty="0" err="1" smtClean="0"/>
              <a:t>boolean</a:t>
            </a:r>
            <a:r>
              <a:rPr lang="en-US" sz="1400" dirty="0" smtClean="0"/>
              <a:t> tags “</a:t>
            </a:r>
            <a:r>
              <a:rPr lang="en-US" sz="1400" dirty="0" err="1" smtClean="0"/>
              <a:t>SafetyReset</a:t>
            </a:r>
            <a:r>
              <a:rPr lang="en-US" sz="1400" dirty="0" smtClean="0"/>
              <a:t>” and “</a:t>
            </a:r>
            <a:r>
              <a:rPr lang="en-US" sz="1400" dirty="0" err="1" smtClean="0"/>
              <a:t>SafetyResetOneshot</a:t>
            </a:r>
            <a:r>
              <a:rPr lang="en-US" sz="1400" dirty="0" smtClean="0"/>
              <a:t>” to the Static area of the tag table.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Drag and drop tags from static tag table to the ladder logic.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Select “Default tag table” by single-click. Drag </a:t>
            </a:r>
            <a:r>
              <a:rPr lang="en-US" sz="1400" dirty="0"/>
              <a:t>and drop </a:t>
            </a:r>
            <a:r>
              <a:rPr lang="en-US" sz="1400" dirty="0" smtClean="0"/>
              <a:t>tag(s) </a:t>
            </a:r>
            <a:r>
              <a:rPr lang="en-US" sz="1400" dirty="0"/>
              <a:t>from </a:t>
            </a:r>
            <a:r>
              <a:rPr lang="en-US" sz="1400" dirty="0" smtClean="0"/>
              <a:t>“Details view” </a:t>
            </a:r>
            <a:r>
              <a:rPr lang="en-US" sz="1400" dirty="0"/>
              <a:t>to the ladder </a:t>
            </a:r>
            <a:r>
              <a:rPr lang="en-US" sz="1400" dirty="0" smtClean="0"/>
              <a:t>logic.</a:t>
            </a:r>
            <a:endParaRPr lang="en-US" sz="1400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9699575" y="1528401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CED25A8C-734A-4886-9131-6C436A91E1E9}"/>
              </a:ext>
            </a:extLst>
          </p:cNvPr>
          <p:cNvCxnSpPr>
            <a:cxnSpLocks/>
          </p:cNvCxnSpPr>
          <p:nvPr/>
        </p:nvCxnSpPr>
        <p:spPr bwMode="auto">
          <a:xfrm flipH="1">
            <a:off x="3578895" y="3068960"/>
            <a:ext cx="6696744" cy="1008112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CED25A8C-734A-4886-9131-6C436A91E1E9}"/>
              </a:ext>
            </a:extLst>
          </p:cNvPr>
          <p:cNvCxnSpPr>
            <a:cxnSpLocks/>
          </p:cNvCxnSpPr>
          <p:nvPr/>
        </p:nvCxnSpPr>
        <p:spPr bwMode="auto">
          <a:xfrm flipH="1">
            <a:off x="5883151" y="2060848"/>
            <a:ext cx="4320480" cy="216024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1418655" y="2006481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E9EFE6BD-08F5-4536-97ED-1DF33D1C55EB}"/>
              </a:ext>
            </a:extLst>
          </p:cNvPr>
          <p:cNvCxnSpPr>
            <a:cxnSpLocks/>
          </p:cNvCxnSpPr>
          <p:nvPr/>
        </p:nvCxnSpPr>
        <p:spPr bwMode="auto">
          <a:xfrm>
            <a:off x="1709458" y="2132856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xmlns="" id="{055CB566-A851-4B8E-B6A0-5E5EB29858A5}"/>
              </a:ext>
            </a:extLst>
          </p:cNvPr>
          <p:cNvCxnSpPr>
            <a:cxnSpLocks/>
          </p:cNvCxnSpPr>
          <p:nvPr/>
        </p:nvCxnSpPr>
        <p:spPr bwMode="auto">
          <a:xfrm>
            <a:off x="1709913" y="2226408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xmlns="" id="{1F5DE02E-A80D-4470-AC99-F6AC20B5EBA2}"/>
              </a:ext>
            </a:extLst>
          </p:cNvPr>
          <p:cNvCxnSpPr>
            <a:cxnSpLocks/>
          </p:cNvCxnSpPr>
          <p:nvPr/>
        </p:nvCxnSpPr>
        <p:spPr bwMode="auto">
          <a:xfrm>
            <a:off x="2177949" y="2268853"/>
            <a:ext cx="1256930" cy="2096251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xmlns="" id="{1F5DE02E-A80D-4470-AC99-F6AC20B5EBA2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8615" y="4077072"/>
            <a:ext cx="1512168" cy="1152128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2292342" y="228330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4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323689" y="3448267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780174" y="506222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19" y="1469936"/>
            <a:ext cx="1481122" cy="11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719" y="476672"/>
            <a:ext cx="6624736" cy="147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42771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27384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xmlns="" id="{AC00328A-42A7-4E12-82AC-36D01D2CBD48}"/>
              </a:ext>
            </a:extLst>
          </p:cNvPr>
          <p:cNvSpPr/>
          <p:nvPr/>
        </p:nvSpPr>
        <p:spPr bwMode="auto">
          <a:xfrm>
            <a:off x="9860551" y="221629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Line Callout 2 (Border and Accent Bar) 2">
            <a:extLst>
              <a:ext uri="{FF2B5EF4-FFF2-40B4-BE49-F238E27FC236}">
                <a16:creationId xmlns:a16="http://schemas.microsoft.com/office/drawing/2014/main" xmlns="" id="{0A97088F-E8BC-4903-BF6D-7E2BCB75729A}"/>
              </a:ext>
            </a:extLst>
          </p:cNvPr>
          <p:cNvSpPr/>
          <p:nvPr/>
        </p:nvSpPr>
        <p:spPr bwMode="auto">
          <a:xfrm flipH="1">
            <a:off x="6315199" y="4573658"/>
            <a:ext cx="5170157" cy="1908215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Go to Network 2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Drag the “ACK_GL” block from the “Safety functions” folder of “Basic instructions” to Network 1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When the window appears, select “Multi-Instance”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Leave Instance Data name as default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Press “OK”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B0E6EB60-31D3-4184-B300-4AC30AB77052}"/>
              </a:ext>
            </a:extLst>
          </p:cNvPr>
          <p:cNvCxnSpPr>
            <a:cxnSpLocks/>
          </p:cNvCxnSpPr>
          <p:nvPr/>
        </p:nvCxnSpPr>
        <p:spPr bwMode="auto">
          <a:xfrm flipH="1">
            <a:off x="4181967" y="3284984"/>
            <a:ext cx="6021664" cy="1624237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70D99ECC-5788-4E1A-8602-E7E8606BA402}"/>
              </a:ext>
            </a:extLst>
          </p:cNvPr>
          <p:cNvSpPr/>
          <p:nvPr/>
        </p:nvSpPr>
        <p:spPr bwMode="auto">
          <a:xfrm>
            <a:off x="5163071" y="297141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13DC01EF-D26F-41CF-A3CE-1BBC785A68E9}"/>
              </a:ext>
            </a:extLst>
          </p:cNvPr>
          <p:cNvSpPr/>
          <p:nvPr/>
        </p:nvSpPr>
        <p:spPr bwMode="auto">
          <a:xfrm>
            <a:off x="7053578" y="216169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AA77354D-12EC-45E6-B886-5A3D7708A9FE}"/>
              </a:ext>
            </a:extLst>
          </p:cNvPr>
          <p:cNvSpPr/>
          <p:nvPr/>
        </p:nvSpPr>
        <p:spPr bwMode="auto">
          <a:xfrm>
            <a:off x="6982858" y="423970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6F179668-A52C-4522-85EB-6E544604DF8E}"/>
              </a:ext>
            </a:extLst>
          </p:cNvPr>
          <p:cNvSpPr/>
          <p:nvPr/>
        </p:nvSpPr>
        <p:spPr bwMode="auto">
          <a:xfrm>
            <a:off x="2714799" y="4115414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280957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B0E6EB60-31D3-4184-B300-4AC30AB77052}"/>
              </a:ext>
            </a:extLst>
          </p:cNvPr>
          <p:cNvCxnSpPr>
            <a:cxnSpLocks/>
          </p:cNvCxnSpPr>
          <p:nvPr/>
        </p:nvCxnSpPr>
        <p:spPr bwMode="auto">
          <a:xfrm>
            <a:off x="2210743" y="1556792"/>
            <a:ext cx="504056" cy="3672408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70D99ECC-5788-4E1A-8602-E7E8606BA402}"/>
              </a:ext>
            </a:extLst>
          </p:cNvPr>
          <p:cNvSpPr/>
          <p:nvPr/>
        </p:nvSpPr>
        <p:spPr bwMode="auto">
          <a:xfrm>
            <a:off x="5163071" y="297141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6F179668-A52C-4522-85EB-6E544604DF8E}"/>
              </a:ext>
            </a:extLst>
          </p:cNvPr>
          <p:cNvSpPr/>
          <p:nvPr/>
        </p:nvSpPr>
        <p:spPr bwMode="auto">
          <a:xfrm>
            <a:off x="2714799" y="4115414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3" name="Line Callout 2 (Border and Accent Bar) 2">
            <a:extLst>
              <a:ext uri="{FF2B5EF4-FFF2-40B4-BE49-F238E27FC236}">
                <a16:creationId xmlns:a16="http://schemas.microsoft.com/office/drawing/2014/main" xmlns="" id="{0A97088F-E8BC-4903-BF6D-7E2BCB75729A}"/>
              </a:ext>
            </a:extLst>
          </p:cNvPr>
          <p:cNvSpPr/>
          <p:nvPr/>
        </p:nvSpPr>
        <p:spPr bwMode="auto">
          <a:xfrm flipH="1">
            <a:off x="3290863" y="3861048"/>
            <a:ext cx="5170157" cy="615553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Drag and drop tag “</a:t>
            </a:r>
            <a:r>
              <a:rPr lang="en-US" sz="1400" dirty="0" err="1" smtClean="0"/>
              <a:t>SafeReset</a:t>
            </a:r>
            <a:r>
              <a:rPr lang="en-US" sz="1400" dirty="0" smtClean="0"/>
              <a:t>” from static tag table to the ladder logic.</a:t>
            </a:r>
            <a:endParaRPr lang="en-US" sz="1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6081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Callout 2 (Border and Accent Bar) 2">
            <a:extLst>
              <a:ext uri="{FF2B5EF4-FFF2-40B4-BE49-F238E27FC236}">
                <a16:creationId xmlns:a16="http://schemas.microsoft.com/office/drawing/2014/main" xmlns="" id="{3FE5A0DC-96C2-49F8-AE75-3DED0C51FB4B}"/>
              </a:ext>
            </a:extLst>
          </p:cNvPr>
          <p:cNvSpPr/>
          <p:nvPr/>
        </p:nvSpPr>
        <p:spPr bwMode="auto">
          <a:xfrm flipH="1">
            <a:off x="3514096" y="1052736"/>
            <a:ext cx="5170157" cy="1908215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Drag “ESTOP1” from the Safety Functions Folder and place it on Network 3 as shown. 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Fill in tags as shown.</a:t>
            </a:r>
          </a:p>
          <a:p>
            <a:pPr>
              <a:buClrTx/>
            </a:pPr>
            <a:r>
              <a:rPr lang="en-US" sz="1400" b="1" i="1" dirty="0"/>
              <a:t>Note: Be sure to use the Multi-Instance option for the Instance Data when prompted during insertion the ESTOP1 block. </a:t>
            </a:r>
            <a:r>
              <a:rPr lang="en-US" sz="1400" b="1" i="1" dirty="0" smtClean="0"/>
              <a:t>Use drag and drop to fill in tags, or type tag names directly at the block terminals.</a:t>
            </a:r>
            <a:endParaRPr lang="en-US" sz="14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B6910871-C916-4B01-BE42-853EF68C37A6}"/>
              </a:ext>
            </a:extLst>
          </p:cNvPr>
          <p:cNvCxnSpPr>
            <a:cxnSpLocks/>
          </p:cNvCxnSpPr>
          <p:nvPr/>
        </p:nvCxnSpPr>
        <p:spPr bwMode="auto">
          <a:xfrm flipH="1">
            <a:off x="4082951" y="2564023"/>
            <a:ext cx="6120680" cy="720961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Oval 1"/>
          <p:cNvSpPr/>
          <p:nvPr/>
        </p:nvSpPr>
        <p:spPr bwMode="auto">
          <a:xfrm>
            <a:off x="4442991" y="3573016"/>
            <a:ext cx="1224136" cy="432048"/>
          </a:xfrm>
          <a:prstGeom prst="ellipse">
            <a:avLst/>
          </a:prstGeom>
          <a:noFill/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08000" tIns="54000" rIns="108000" bIns="54000" numCol="1" spcCol="72000"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en-US" sz="1800" dirty="0" smtClean="0">
              <a:solidFill>
                <a:schemeClr val="tx1"/>
              </a:solidFill>
              <a:latin typeface="+mn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066727" y="3573016"/>
            <a:ext cx="1224136" cy="1368152"/>
          </a:xfrm>
          <a:prstGeom prst="ellipse">
            <a:avLst/>
          </a:prstGeom>
          <a:noFill/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08000" tIns="54000" rIns="108000" bIns="54000" numCol="1" spcCol="72000" rtlCol="0" anchor="ctr">
            <a:no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en-US" sz="1800" dirty="0" smtClean="0">
              <a:solidFill>
                <a:schemeClr val="tx1"/>
              </a:solidFill>
              <a:latin typeface="+mn-lt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037785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MyWork\New1200F_WiringWorkshop_FY19\03-11-2019-1200Siemen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r="9833"/>
          <a:stretch/>
        </p:blipFill>
        <p:spPr bwMode="auto">
          <a:xfrm>
            <a:off x="2672862" y="1598727"/>
            <a:ext cx="5917223" cy="413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Hands-on Workshop: </a:t>
            </a:r>
            <a:br>
              <a:rPr lang="en-US" dirty="0" smtClean="0"/>
            </a:br>
            <a:r>
              <a:rPr lang="en-US" b="0" dirty="0" smtClean="0"/>
              <a:t>Introduction of Wiring Demo Units – Safety PLC Module</a:t>
            </a:r>
            <a:endParaRPr lang="en-US" b="0" dirty="0"/>
          </a:p>
        </p:txBody>
      </p:sp>
      <p:sp>
        <p:nvSpPr>
          <p:cNvPr id="6" name="Line Callout 2 (Border and Accent Bar)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391BB9C-6BF6-4E8F-844F-37B3D6577BCF}"/>
              </a:ext>
            </a:extLst>
          </p:cNvPr>
          <p:cNvSpPr/>
          <p:nvPr/>
        </p:nvSpPr>
        <p:spPr bwMode="auto">
          <a:xfrm flipH="1">
            <a:off x="410543" y="1268760"/>
            <a:ext cx="1408065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119063"/>
              <a:gd name="adj6" fmla="val -147501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smtClean="0"/>
              <a:t>Start PB</a:t>
            </a:r>
            <a:endParaRPr lang="en-US" sz="1400" dirty="0"/>
          </a:p>
        </p:txBody>
      </p:sp>
      <p:sp>
        <p:nvSpPr>
          <p:cNvPr id="8" name="Line Callout 2 (Border and Accent Bar) 7">
            <a:extLst>
              <a:ext uri="{FF2B5EF4-FFF2-40B4-BE49-F238E27FC236}">
                <a16:creationId xmlns:lc="http://schemas.openxmlformats.org/drawingml/2006/lockedCanvas" xmlns:a16="http://schemas.microsoft.com/office/drawing/2014/main" xmlns="" id="{4D3D3F6F-4249-46F1-8CFC-ADBB32BEC3EE}"/>
              </a:ext>
            </a:extLst>
          </p:cNvPr>
          <p:cNvSpPr/>
          <p:nvPr/>
        </p:nvSpPr>
        <p:spPr bwMode="auto">
          <a:xfrm>
            <a:off x="9562923" y="2884874"/>
            <a:ext cx="1488135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-40648"/>
              <a:gd name="adj6" fmla="val -173168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RFIDDoor</a:t>
            </a:r>
            <a:r>
              <a:rPr lang="en-US" sz="1400" dirty="0" err="1" smtClean="0">
                <a:solidFill>
                  <a:schemeClr val="tx1"/>
                </a:solidFill>
              </a:rPr>
              <a:t>Switch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" name="Line Callout 2 (Border and Accent Bar) 8">
            <a:extLst>
              <a:ext uri="{FF2B5EF4-FFF2-40B4-BE49-F238E27FC236}">
                <a16:creationId xmlns:lc="http://schemas.openxmlformats.org/drawingml/2006/lockedCanvas" xmlns:a16="http://schemas.microsoft.com/office/drawing/2014/main" xmlns="" id="{266FB8B0-5DF2-4FF2-A7AE-79390B17A772}"/>
              </a:ext>
            </a:extLst>
          </p:cNvPr>
          <p:cNvSpPr/>
          <p:nvPr/>
        </p:nvSpPr>
        <p:spPr bwMode="auto">
          <a:xfrm>
            <a:off x="9562926" y="2348880"/>
            <a:ext cx="1488135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64528"/>
              <a:gd name="adj6" fmla="val -133299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GreenLEDWheel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Line Callout 2 (Border and Accent Bar) 9">
            <a:extLst>
              <a:ext uri="{FF2B5EF4-FFF2-40B4-BE49-F238E27FC236}">
                <a16:creationId xmlns:lc="http://schemas.openxmlformats.org/drawingml/2006/lockedCanvas" xmlns:a16="http://schemas.microsoft.com/office/drawing/2014/main" xmlns="" id="{D556A407-E19B-4463-AC41-1DBA2013ADD0}"/>
              </a:ext>
            </a:extLst>
          </p:cNvPr>
          <p:cNvSpPr/>
          <p:nvPr/>
        </p:nvSpPr>
        <p:spPr bwMode="auto">
          <a:xfrm>
            <a:off x="9562925" y="3789040"/>
            <a:ext cx="1488135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158234"/>
              <a:gd name="adj6" fmla="val -162521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EStop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Line Callout 2 (Border and Accent Bar) 10">
            <a:extLst>
              <a:ext uri="{FF2B5EF4-FFF2-40B4-BE49-F238E27FC236}">
                <a16:creationId xmlns:lc="http://schemas.openxmlformats.org/drawingml/2006/lockedCanvas" xmlns:a16="http://schemas.microsoft.com/office/drawing/2014/main" xmlns="" id="{47F6F3CC-2701-4FE9-9D06-9A546FF539BA}"/>
              </a:ext>
            </a:extLst>
          </p:cNvPr>
          <p:cNvSpPr/>
          <p:nvPr/>
        </p:nvSpPr>
        <p:spPr bwMode="auto">
          <a:xfrm>
            <a:off x="9562924" y="4298164"/>
            <a:ext cx="1488135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63602"/>
              <a:gd name="adj6" fmla="val -112069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smtClean="0"/>
              <a:t>Reset PB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Line Callout 2 (Border and Accent Bar) 11">
            <a:extLst>
              <a:ext uri="{FF2B5EF4-FFF2-40B4-BE49-F238E27FC236}">
                <a16:creationId xmlns:lc="http://schemas.openxmlformats.org/drawingml/2006/lockedCanvas" xmlns:a16="http://schemas.microsoft.com/office/drawing/2014/main" xmlns="" id="{266FB8B0-5DF2-4FF2-A7AE-79390B17A772}"/>
              </a:ext>
            </a:extLst>
          </p:cNvPr>
          <p:cNvSpPr/>
          <p:nvPr/>
        </p:nvSpPr>
        <p:spPr bwMode="auto">
          <a:xfrm>
            <a:off x="9555559" y="1300698"/>
            <a:ext cx="1488135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112872"/>
              <a:gd name="adj6" fmla="val -138026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smtClean="0"/>
              <a:t>Stop PB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Line Callout 2 (Border and Accent Bar) 12">
            <a:extLst>
              <a:ext uri="{FF2B5EF4-FFF2-40B4-BE49-F238E27FC236}">
                <a16:creationId xmlns:lc="http://schemas.openxmlformats.org/drawingml/2006/lockedCanvas" xmlns:a16="http://schemas.microsoft.com/office/drawing/2014/main" xmlns="" id="{266FB8B0-5DF2-4FF2-A7AE-79390B17A772}"/>
              </a:ext>
            </a:extLst>
          </p:cNvPr>
          <p:cNvSpPr/>
          <p:nvPr/>
        </p:nvSpPr>
        <p:spPr bwMode="auto">
          <a:xfrm>
            <a:off x="9555559" y="1821270"/>
            <a:ext cx="1488135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5197"/>
              <a:gd name="adj6" fmla="val -110257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RedPilotLight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4" name="Line Callout 2 (Border and Accent Bar) 13">
            <a:extLst>
              <a:ext uri="{FF2B5EF4-FFF2-40B4-BE49-F238E27FC236}">
                <a16:creationId xmlns:lc="http://schemas.openxmlformats.org/drawingml/2006/lockedCanvas" xmlns:a16="http://schemas.microsoft.com/office/drawing/2014/main" xmlns="" id="{F391BB9C-6BF6-4E8F-844F-37B3D6577BCF}"/>
              </a:ext>
            </a:extLst>
          </p:cNvPr>
          <p:cNvSpPr/>
          <p:nvPr/>
        </p:nvSpPr>
        <p:spPr bwMode="auto">
          <a:xfrm flipH="1">
            <a:off x="415306" y="1821270"/>
            <a:ext cx="1408065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-1798"/>
              <a:gd name="adj6" fmla="val -113783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GreenPilotLight</a:t>
            </a:r>
            <a:endParaRPr lang="en-US" sz="1400" dirty="0"/>
          </a:p>
        </p:txBody>
      </p:sp>
      <p:sp>
        <p:nvSpPr>
          <p:cNvPr id="15" name="Line Callout 2 (Border and Accent Bar) 14">
            <a:extLst>
              <a:ext uri="{FF2B5EF4-FFF2-40B4-BE49-F238E27FC236}">
                <a16:creationId xmlns:lc="http://schemas.openxmlformats.org/drawingml/2006/lockedCanvas" xmlns:a16="http://schemas.microsoft.com/office/drawing/2014/main" xmlns="" id="{F391BB9C-6BF6-4E8F-844F-37B3D6577BCF}"/>
              </a:ext>
            </a:extLst>
          </p:cNvPr>
          <p:cNvSpPr/>
          <p:nvPr/>
        </p:nvSpPr>
        <p:spPr bwMode="auto">
          <a:xfrm flipH="1">
            <a:off x="414616" y="2516450"/>
            <a:ext cx="1408065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94891"/>
              <a:gd name="adj6" fmla="val -108787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FailsafeCPU</a:t>
            </a:r>
            <a:endParaRPr lang="en-US" sz="1400" dirty="0"/>
          </a:p>
        </p:txBody>
      </p:sp>
      <p:sp>
        <p:nvSpPr>
          <p:cNvPr id="16" name="Line Callout 2 (Border and Accent Bar) 1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391BB9C-6BF6-4E8F-844F-37B3D6577BCF}"/>
              </a:ext>
            </a:extLst>
          </p:cNvPr>
          <p:cNvSpPr/>
          <p:nvPr/>
        </p:nvSpPr>
        <p:spPr bwMode="auto">
          <a:xfrm flipH="1">
            <a:off x="419379" y="3068960"/>
            <a:ext cx="1408065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22374"/>
              <a:gd name="adj6" fmla="val -183094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FailsafeInput</a:t>
            </a:r>
            <a:endParaRPr lang="en-US" sz="1400" dirty="0"/>
          </a:p>
        </p:txBody>
      </p:sp>
      <p:sp>
        <p:nvSpPr>
          <p:cNvPr id="17" name="Line Callout 2 (Border and Accent Bar) 16">
            <a:extLst>
              <a:ext uri="{FF2B5EF4-FFF2-40B4-BE49-F238E27FC236}">
                <a16:creationId xmlns:lc="http://schemas.openxmlformats.org/drawingml/2006/lockedCanvas" xmlns:a16="http://schemas.microsoft.com/office/drawing/2014/main" xmlns="" id="{F391BB9C-6BF6-4E8F-844F-37B3D6577BCF}"/>
              </a:ext>
            </a:extLst>
          </p:cNvPr>
          <p:cNvSpPr/>
          <p:nvPr/>
        </p:nvSpPr>
        <p:spPr bwMode="auto">
          <a:xfrm flipH="1">
            <a:off x="414616" y="3636540"/>
            <a:ext cx="1408065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-89697"/>
              <a:gd name="adj6" fmla="val -257400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/>
              <a:t>FailsafeOutput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7958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165100"/>
            <a:ext cx="12185650" cy="652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1745911" y="261604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0" name="Line Callout 2 (Border and Accent Bar) 2">
            <a:extLst>
              <a:ext uri="{FF2B5EF4-FFF2-40B4-BE49-F238E27FC236}">
                <a16:creationId xmlns:a16="http://schemas.microsoft.com/office/drawing/2014/main" xmlns="" id="{0A97088F-E8BC-4903-BF6D-7E2BCB75729A}"/>
              </a:ext>
            </a:extLst>
          </p:cNvPr>
          <p:cNvSpPr/>
          <p:nvPr/>
        </p:nvSpPr>
        <p:spPr bwMode="auto">
          <a:xfrm flipH="1">
            <a:off x="5451103" y="2780928"/>
            <a:ext cx="5170157" cy="1261884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Add </a:t>
            </a:r>
            <a:r>
              <a:rPr lang="en-US" sz="1400" dirty="0" err="1" smtClean="0"/>
              <a:t>boolean</a:t>
            </a:r>
            <a:r>
              <a:rPr lang="en-US" sz="1400" dirty="0" smtClean="0"/>
              <a:t> tag “</a:t>
            </a:r>
            <a:r>
              <a:rPr lang="en-US" sz="1400" dirty="0" err="1" smtClean="0"/>
              <a:t>PumpRun</a:t>
            </a:r>
            <a:r>
              <a:rPr lang="en-US" sz="1400" dirty="0" smtClean="0"/>
              <a:t>” to the static area of the tag table.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Fill in </a:t>
            </a:r>
            <a:r>
              <a:rPr lang="en-US" sz="1400" dirty="0" smtClean="0"/>
              <a:t>ladder logic and tags </a:t>
            </a:r>
            <a:r>
              <a:rPr lang="en-US" sz="1400" dirty="0"/>
              <a:t>as </a:t>
            </a:r>
            <a:r>
              <a:rPr lang="en-US" sz="1400" dirty="0" smtClean="0"/>
              <a:t>shown in network 4</a:t>
            </a:r>
          </a:p>
          <a:p>
            <a:r>
              <a:rPr lang="en-US" sz="1400" b="1" i="1" dirty="0" smtClean="0"/>
              <a:t>Note: Use </a:t>
            </a:r>
            <a:r>
              <a:rPr lang="en-US" sz="1400" b="1" i="1" dirty="0"/>
              <a:t>drag and drop to fill in tags, or type tag names directly at the block terminals</a:t>
            </a:r>
            <a:r>
              <a:rPr lang="en-US" sz="1400" b="1" i="1" dirty="0" smtClean="0"/>
              <a:t>.</a:t>
            </a:r>
            <a:endParaRPr lang="en-US" sz="1400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xmlns="" id="{E9EFE6BD-08F5-4536-97ED-1DF33D1C55EB}"/>
              </a:ext>
            </a:extLst>
          </p:cNvPr>
          <p:cNvCxnSpPr>
            <a:cxnSpLocks/>
          </p:cNvCxnSpPr>
          <p:nvPr/>
        </p:nvCxnSpPr>
        <p:spPr bwMode="auto">
          <a:xfrm>
            <a:off x="2066726" y="2783026"/>
            <a:ext cx="380101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5" y="4680965"/>
            <a:ext cx="4424363" cy="140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11B75A5E-826A-4B30-92C7-9DFDAD7534AD}"/>
              </a:ext>
            </a:extLst>
          </p:cNvPr>
          <p:cNvSpPr/>
          <p:nvPr/>
        </p:nvSpPr>
        <p:spPr bwMode="auto">
          <a:xfrm>
            <a:off x="2863610" y="448615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97731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Callout 2 (Border and Accent Bar) 2">
            <a:extLst>
              <a:ext uri="{FF2B5EF4-FFF2-40B4-BE49-F238E27FC236}">
                <a16:creationId xmlns:a16="http://schemas.microsoft.com/office/drawing/2014/main" xmlns="" id="{107C27B9-5737-4901-8A4B-F866ECB52671}"/>
              </a:ext>
            </a:extLst>
          </p:cNvPr>
          <p:cNvSpPr/>
          <p:nvPr/>
        </p:nvSpPr>
        <p:spPr bwMode="auto">
          <a:xfrm flipH="1">
            <a:off x="30459" y="44624"/>
            <a:ext cx="11037268" cy="1477328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Drag “FDBACK” from the Safety Functions Folder and place it on Network </a:t>
            </a:r>
            <a:r>
              <a:rPr lang="en-US" sz="1400" dirty="0" smtClean="0"/>
              <a:t>5 </a:t>
            </a:r>
            <a:r>
              <a:rPr lang="en-US" sz="1400" dirty="0"/>
              <a:t>as shown. 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Fill in tags as shown. </a:t>
            </a:r>
            <a:r>
              <a:rPr lang="en-US" sz="1400" i="1" dirty="0"/>
              <a:t>(Be sure to change the </a:t>
            </a:r>
            <a:r>
              <a:rPr lang="en-US" sz="1400" i="1" dirty="0" err="1"/>
              <a:t>FDB_Time</a:t>
            </a:r>
            <a:r>
              <a:rPr lang="en-US" sz="1400" i="1" dirty="0"/>
              <a:t> = </a:t>
            </a:r>
            <a:r>
              <a:rPr lang="en-US" sz="1400" i="1" dirty="0" smtClean="0"/>
              <a:t>t#500ms</a:t>
            </a:r>
            <a:r>
              <a:rPr lang="en-US" sz="1400" i="1" dirty="0"/>
              <a:t>)</a:t>
            </a:r>
          </a:p>
          <a:p>
            <a:r>
              <a:rPr lang="en-US" sz="1400" b="1" i="1" dirty="0"/>
              <a:t>Note: Be sure to use the Multi-Instance option for the Instance </a:t>
            </a:r>
            <a:r>
              <a:rPr lang="en-US" sz="1400" b="1" i="1" dirty="0" smtClean="0"/>
              <a:t>Data Block “#</a:t>
            </a:r>
            <a:r>
              <a:rPr lang="en-US" sz="1400" b="1" i="1" dirty="0" err="1" smtClean="0"/>
              <a:t>pumpfdback_instance</a:t>
            </a:r>
            <a:r>
              <a:rPr lang="en-US" sz="1400" b="1" i="1" dirty="0" smtClean="0"/>
              <a:t>” </a:t>
            </a:r>
            <a:r>
              <a:rPr lang="en-US" sz="1400" b="1" i="1" dirty="0"/>
              <a:t>when prompted during insertion the FDBACK block. Define </a:t>
            </a:r>
            <a:r>
              <a:rPr lang="en-US" sz="1400" b="1" i="1" dirty="0" smtClean="0"/>
              <a:t>a </a:t>
            </a:r>
            <a:r>
              <a:rPr lang="en-US" sz="1400" b="1" i="1" dirty="0" err="1" smtClean="0"/>
              <a:t>boolean</a:t>
            </a:r>
            <a:r>
              <a:rPr lang="en-US" sz="1400" b="1" i="1" dirty="0" smtClean="0"/>
              <a:t> tag “K1K2 Output” in the static area of the local tag </a:t>
            </a:r>
            <a:r>
              <a:rPr lang="en-US" sz="1400" b="1" i="1" dirty="0"/>
              <a:t>table. </a:t>
            </a:r>
            <a:r>
              <a:rPr lang="en-US" sz="1400" b="1" i="1" dirty="0" smtClean="0"/>
              <a:t>Use </a:t>
            </a:r>
            <a:r>
              <a:rPr lang="en-US" sz="1400" b="1" i="1" dirty="0"/>
              <a:t>drag and drop to fill in tags, or type tag names directly at the block </a:t>
            </a:r>
            <a:r>
              <a:rPr lang="en-US" sz="1400" b="1" i="1" dirty="0" smtClean="0"/>
              <a:t>terminals.</a:t>
            </a:r>
          </a:p>
          <a:p>
            <a:r>
              <a:rPr lang="en-US" sz="1400" b="1" i="1" dirty="0" smtClean="0"/>
              <a:t>Note</a:t>
            </a:r>
            <a:r>
              <a:rPr lang="en-US" sz="1400" b="1" i="1" dirty="0"/>
              <a:t>: Be sure to add the Feedback Time input to the block.</a:t>
            </a:r>
            <a:endParaRPr lang="en-US" sz="14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A324EA68-97F6-4885-9714-66ECB9ED9EFB}"/>
              </a:ext>
            </a:extLst>
          </p:cNvPr>
          <p:cNvSpPr/>
          <p:nvPr/>
        </p:nvSpPr>
        <p:spPr bwMode="auto">
          <a:xfrm>
            <a:off x="9411543" y="276106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0D9ED20B-CC4C-4635-879C-DB9E71FCCA5C}"/>
              </a:ext>
            </a:extLst>
          </p:cNvPr>
          <p:cNvCxnSpPr>
            <a:cxnSpLocks/>
          </p:cNvCxnSpPr>
          <p:nvPr/>
        </p:nvCxnSpPr>
        <p:spPr bwMode="auto">
          <a:xfrm flipH="1">
            <a:off x="8457812" y="3068960"/>
            <a:ext cx="1745819" cy="16778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xmlns="" id="{6B3673D1-0A06-4DE9-9978-28698AB56C42}"/>
              </a:ext>
            </a:extLst>
          </p:cNvPr>
          <p:cNvSpPr/>
          <p:nvPr/>
        </p:nvSpPr>
        <p:spPr bwMode="auto">
          <a:xfrm>
            <a:off x="4488379" y="407707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xmlns="" id="{27544339-CC9C-4634-9636-F51E32E06318}"/>
              </a:ext>
            </a:extLst>
          </p:cNvPr>
          <p:cNvCxnSpPr>
            <a:cxnSpLocks/>
          </p:cNvCxnSpPr>
          <p:nvPr/>
        </p:nvCxnSpPr>
        <p:spPr bwMode="auto">
          <a:xfrm>
            <a:off x="3002831" y="4797152"/>
            <a:ext cx="343895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xmlns="" id="{27544339-CC9C-4634-9636-F51E32E06318}"/>
              </a:ext>
            </a:extLst>
          </p:cNvPr>
          <p:cNvCxnSpPr>
            <a:cxnSpLocks/>
          </p:cNvCxnSpPr>
          <p:nvPr/>
        </p:nvCxnSpPr>
        <p:spPr bwMode="auto">
          <a:xfrm>
            <a:off x="1778695" y="1988840"/>
            <a:ext cx="631927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/>
          <p:cNvSpPr/>
          <p:nvPr/>
        </p:nvSpPr>
        <p:spPr bwMode="auto">
          <a:xfrm>
            <a:off x="4194175" y="2667000"/>
            <a:ext cx="990600" cy="569740"/>
          </a:xfrm>
          <a:prstGeom prst="rect">
            <a:avLst/>
          </a:prstGeom>
          <a:noFill/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08000" tIns="54000" rIns="108000" bIns="54000" numCol="1" spcCol="72000" rtlCol="0" anchor="ctr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Font typeface="Wingdings" charset="0"/>
              <a:buNone/>
            </a:pPr>
            <a:endParaRPr lang="en-US" sz="1800" b="1" dirty="0" smtClean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5421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3139C5E8-CB4F-463A-9093-C931B2FA9692}"/>
              </a:ext>
            </a:extLst>
          </p:cNvPr>
          <p:cNvSpPr/>
          <p:nvPr/>
        </p:nvSpPr>
        <p:spPr bwMode="auto">
          <a:xfrm flipH="1">
            <a:off x="3866927" y="1955850"/>
            <a:ext cx="6731472" cy="1585049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Using the Favorites Bar, add the logic as shown on Network </a:t>
            </a:r>
            <a:r>
              <a:rPr lang="en-US" sz="1400" dirty="0" smtClean="0"/>
              <a:t>6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Fill in tags as shown</a:t>
            </a:r>
          </a:p>
          <a:p>
            <a:pPr>
              <a:buClrTx/>
            </a:pPr>
            <a:r>
              <a:rPr lang="en-US" sz="1400" b="1" i="1" dirty="0"/>
              <a:t>Note: Use drag and drop to fill in tags, or type tag names directly at the block terminals</a:t>
            </a:r>
            <a:r>
              <a:rPr lang="en-US" sz="1400" b="1" i="1" dirty="0" smtClean="0"/>
              <a:t>.</a:t>
            </a:r>
          </a:p>
          <a:p>
            <a:pPr>
              <a:buClrTx/>
            </a:pPr>
            <a:r>
              <a:rPr lang="en-US" sz="1400" b="1" i="1" dirty="0" smtClean="0"/>
              <a:t>Note: Safety software edit is done. Save project.</a:t>
            </a:r>
            <a:endParaRPr lang="en-US" sz="1400" b="1" i="1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CB96CD5F-FA5D-4451-AA6A-157804FE19C9}"/>
              </a:ext>
            </a:extLst>
          </p:cNvPr>
          <p:cNvSpPr/>
          <p:nvPr/>
        </p:nvSpPr>
        <p:spPr bwMode="auto">
          <a:xfrm>
            <a:off x="1721919" y="2122420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B96CD5F-FA5D-4451-AA6A-157804FE19C9}"/>
              </a:ext>
            </a:extLst>
          </p:cNvPr>
          <p:cNvSpPr/>
          <p:nvPr/>
        </p:nvSpPr>
        <p:spPr bwMode="auto">
          <a:xfrm>
            <a:off x="3218855" y="3644154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27544339-CC9C-4634-9636-F51E32E06318}"/>
              </a:ext>
            </a:extLst>
          </p:cNvPr>
          <p:cNvCxnSpPr>
            <a:cxnSpLocks/>
          </p:cNvCxnSpPr>
          <p:nvPr/>
        </p:nvCxnSpPr>
        <p:spPr bwMode="auto">
          <a:xfrm>
            <a:off x="1778695" y="1988840"/>
            <a:ext cx="631927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95159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3139C5E8-CB4F-463A-9093-C931B2FA9692}"/>
              </a:ext>
            </a:extLst>
          </p:cNvPr>
          <p:cNvSpPr/>
          <p:nvPr/>
        </p:nvSpPr>
        <p:spPr bwMode="auto">
          <a:xfrm flipH="1">
            <a:off x="5307087" y="1052736"/>
            <a:ext cx="6731472" cy="1908215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Double-click “Main” to open the block.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Using </a:t>
            </a:r>
            <a:r>
              <a:rPr lang="en-US" sz="1400" dirty="0"/>
              <a:t>the Favorites Bar, add the logic as shown on Network </a:t>
            </a:r>
            <a:r>
              <a:rPr lang="en-US" sz="1400" dirty="0" smtClean="0"/>
              <a:t>1 and 2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Fill in tags as shown</a:t>
            </a:r>
          </a:p>
          <a:p>
            <a:pPr>
              <a:buClrTx/>
            </a:pPr>
            <a:r>
              <a:rPr lang="en-US" sz="1400" b="1" i="1" dirty="0"/>
              <a:t>Note: Use drag and drop to fill in tags, or type tag names directly at the block terminals</a:t>
            </a:r>
            <a:r>
              <a:rPr lang="en-US" sz="1400" b="1" i="1" dirty="0" smtClean="0"/>
              <a:t>.</a:t>
            </a:r>
          </a:p>
          <a:p>
            <a:pPr>
              <a:buClrTx/>
            </a:pPr>
            <a:r>
              <a:rPr lang="en-US" sz="1400" b="1" i="1" dirty="0" smtClean="0"/>
              <a:t>Note: this is non-safe logic to drive indicators.</a:t>
            </a:r>
            <a:endParaRPr lang="en-US" sz="1400" b="1" i="1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CB96CD5F-FA5D-4451-AA6A-157804FE19C9}"/>
              </a:ext>
            </a:extLst>
          </p:cNvPr>
          <p:cNvSpPr/>
          <p:nvPr/>
        </p:nvSpPr>
        <p:spPr bwMode="auto">
          <a:xfrm>
            <a:off x="338535" y="202774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B96CD5F-FA5D-4451-AA6A-157804FE19C9}"/>
              </a:ext>
            </a:extLst>
          </p:cNvPr>
          <p:cNvSpPr/>
          <p:nvPr/>
        </p:nvSpPr>
        <p:spPr bwMode="auto">
          <a:xfrm>
            <a:off x="3578895" y="1860771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53211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CB96CD5F-FA5D-4451-AA6A-157804FE19C9}"/>
              </a:ext>
            </a:extLst>
          </p:cNvPr>
          <p:cNvSpPr/>
          <p:nvPr/>
        </p:nvSpPr>
        <p:spPr bwMode="auto">
          <a:xfrm>
            <a:off x="2066727" y="1860771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CB96CD5F-FA5D-4451-AA6A-157804FE19C9}"/>
              </a:ext>
            </a:extLst>
          </p:cNvPr>
          <p:cNvSpPr/>
          <p:nvPr/>
        </p:nvSpPr>
        <p:spPr bwMode="auto">
          <a:xfrm>
            <a:off x="3300454" y="479715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CB96CD5F-FA5D-4451-AA6A-157804FE19C9}"/>
              </a:ext>
            </a:extLst>
          </p:cNvPr>
          <p:cNvSpPr/>
          <p:nvPr/>
        </p:nvSpPr>
        <p:spPr bwMode="auto">
          <a:xfrm>
            <a:off x="914599" y="26064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038" y="2204864"/>
            <a:ext cx="4132194" cy="1522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3139C5E8-CB4F-463A-9093-C931B2FA9692}"/>
              </a:ext>
            </a:extLst>
          </p:cNvPr>
          <p:cNvSpPr/>
          <p:nvPr/>
        </p:nvSpPr>
        <p:spPr bwMode="auto">
          <a:xfrm flipH="1">
            <a:off x="3300454" y="2348879"/>
            <a:ext cx="6731472" cy="1908215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Using </a:t>
            </a:r>
            <a:r>
              <a:rPr lang="en-US" sz="1400" dirty="0"/>
              <a:t>the Favorites Bar, add the logic as shown on Network </a:t>
            </a:r>
            <a:r>
              <a:rPr lang="en-US" sz="1400" dirty="0" smtClean="0"/>
              <a:t>3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Fill in tags as </a:t>
            </a:r>
            <a:r>
              <a:rPr lang="en-US" sz="1400" dirty="0" smtClean="0"/>
              <a:t>shown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Save project.</a:t>
            </a:r>
            <a:endParaRPr lang="en-US" sz="1400" dirty="0"/>
          </a:p>
          <a:p>
            <a:pPr>
              <a:buClrTx/>
            </a:pPr>
            <a:r>
              <a:rPr lang="en-US" sz="1400" b="1" i="1" dirty="0"/>
              <a:t>Note: Use drag and drop to fill in tags, or type tag names directly at the block terminals</a:t>
            </a:r>
            <a:r>
              <a:rPr lang="en-US" sz="1400" b="1" i="1" dirty="0" smtClean="0"/>
              <a:t>.</a:t>
            </a:r>
          </a:p>
          <a:p>
            <a:pPr>
              <a:buClrTx/>
            </a:pPr>
            <a:r>
              <a:rPr lang="en-US" sz="1400" b="1" i="1" dirty="0" smtClean="0"/>
              <a:t>Note: this is non-safe logic to drive indicators.</a:t>
            </a:r>
            <a:endParaRPr lang="en-US" sz="1400" b="1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6751877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Callout 2 (Border and Accent Bar) 2">
            <a:extLst>
              <a:ext uri="{FF2B5EF4-FFF2-40B4-BE49-F238E27FC236}">
                <a16:creationId xmlns:a16="http://schemas.microsoft.com/office/drawing/2014/main" xmlns="" id="{A020D2E2-CAA1-41C7-BFE4-DCDE2773ED04}"/>
              </a:ext>
            </a:extLst>
          </p:cNvPr>
          <p:cNvSpPr/>
          <p:nvPr/>
        </p:nvSpPr>
        <p:spPr bwMode="auto">
          <a:xfrm flipH="1">
            <a:off x="8043391" y="926426"/>
            <a:ext cx="4003632" cy="2877711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Highlight PLC_1 in the project tree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Press the Download button in the Toolbar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When the Extended download window appears, set PG/PC interface as shown.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Press “Start search”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Highlight S7-1200 in the list </a:t>
            </a:r>
            <a:r>
              <a:rPr lang="en-US" sz="1400" b="1" dirty="0"/>
              <a:t>(Note: </a:t>
            </a:r>
            <a:r>
              <a:rPr lang="en-US" sz="1400" b="1" dirty="0" smtClean="0"/>
              <a:t>some </a:t>
            </a:r>
            <a:r>
              <a:rPr lang="en-US" sz="1400" b="1" dirty="0"/>
              <a:t>PLC was factory reset and </a:t>
            </a:r>
            <a:r>
              <a:rPr lang="en-US" sz="1400" b="1" dirty="0" smtClean="0"/>
              <a:t>might </a:t>
            </a:r>
            <a:r>
              <a:rPr lang="en-US" sz="1400" b="1" dirty="0"/>
              <a:t>not have an assigned IP </a:t>
            </a:r>
            <a:r>
              <a:rPr lang="en-US" sz="1400" b="1" dirty="0" smtClean="0"/>
              <a:t>Address, each S7-1200 CPU may have a different device name)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Press “Load”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F21010D5-2DE1-4BD9-8A52-6B9CA79C072E}"/>
              </a:ext>
            </a:extLst>
          </p:cNvPr>
          <p:cNvSpPr/>
          <p:nvPr/>
        </p:nvSpPr>
        <p:spPr bwMode="auto">
          <a:xfrm>
            <a:off x="0" y="140577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09C5E5F1-76AD-4ED1-813D-60596FE218E4}"/>
              </a:ext>
            </a:extLst>
          </p:cNvPr>
          <p:cNvSpPr/>
          <p:nvPr/>
        </p:nvSpPr>
        <p:spPr bwMode="auto">
          <a:xfrm>
            <a:off x="2343146" y="46723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86FBA6F8-77F2-4B7D-A9EC-AA968AB6836B}"/>
              </a:ext>
            </a:extLst>
          </p:cNvPr>
          <p:cNvSpPr/>
          <p:nvPr/>
        </p:nvSpPr>
        <p:spPr bwMode="auto">
          <a:xfrm>
            <a:off x="6126864" y="2257560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8F547546-8260-4BE7-8BBF-541A05B9C461}"/>
              </a:ext>
            </a:extLst>
          </p:cNvPr>
          <p:cNvSpPr/>
          <p:nvPr/>
        </p:nvSpPr>
        <p:spPr bwMode="auto">
          <a:xfrm>
            <a:off x="7683351" y="4129901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4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21B28E6F-90F4-4E55-AF0E-9C8726D91F9D}"/>
              </a:ext>
            </a:extLst>
          </p:cNvPr>
          <p:cNvSpPr/>
          <p:nvPr/>
        </p:nvSpPr>
        <p:spPr bwMode="auto">
          <a:xfrm>
            <a:off x="4298975" y="321626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5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179BE1F6-38A6-4ED9-BA22-19906544A6F0}"/>
              </a:ext>
            </a:extLst>
          </p:cNvPr>
          <p:cNvSpPr/>
          <p:nvPr/>
        </p:nvSpPr>
        <p:spPr bwMode="auto">
          <a:xfrm>
            <a:off x="7095248" y="503317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6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407584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Callout 2 (Border and Accent Bar) 2">
            <a:extLst>
              <a:ext uri="{FF2B5EF4-FFF2-40B4-BE49-F238E27FC236}">
                <a16:creationId xmlns:a16="http://schemas.microsoft.com/office/drawing/2014/main" xmlns="" id="{A020D2E2-CAA1-41C7-BFE4-DCDE2773ED04}"/>
              </a:ext>
            </a:extLst>
          </p:cNvPr>
          <p:cNvSpPr/>
          <p:nvPr/>
        </p:nvSpPr>
        <p:spPr bwMode="auto">
          <a:xfrm flipH="1">
            <a:off x="6575262" y="3566982"/>
            <a:ext cx="3312368" cy="615553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Tx/>
            </a:pPr>
            <a:r>
              <a:rPr lang="en-US" sz="1400" dirty="0" smtClean="0"/>
              <a:t>1. Continue without synchronization if you see this message.</a:t>
            </a:r>
            <a:endParaRPr lang="en-US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F21010D5-2DE1-4BD9-8A52-6B9CA79C072E}"/>
              </a:ext>
            </a:extLst>
          </p:cNvPr>
          <p:cNvSpPr/>
          <p:nvPr/>
        </p:nvSpPr>
        <p:spPr bwMode="auto">
          <a:xfrm>
            <a:off x="7488217" y="418253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289953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Callout 2 (Border and Accent Bar) 2">
            <a:extLst>
              <a:ext uri="{FF2B5EF4-FFF2-40B4-BE49-F238E27FC236}">
                <a16:creationId xmlns:a16="http://schemas.microsoft.com/office/drawing/2014/main" xmlns="" id="{A020D2E2-CAA1-41C7-BFE4-DCDE2773ED04}"/>
              </a:ext>
            </a:extLst>
          </p:cNvPr>
          <p:cNvSpPr/>
          <p:nvPr/>
        </p:nvSpPr>
        <p:spPr bwMode="auto">
          <a:xfrm flipH="1">
            <a:off x="5451103" y="2708920"/>
            <a:ext cx="2660695" cy="615553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Select “Stop all” and Press </a:t>
            </a:r>
            <a:r>
              <a:rPr lang="en-US" sz="1400" dirty="0"/>
              <a:t>“Load”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F21010D5-2DE1-4BD9-8A52-6B9CA79C072E}"/>
              </a:ext>
            </a:extLst>
          </p:cNvPr>
          <p:cNvSpPr/>
          <p:nvPr/>
        </p:nvSpPr>
        <p:spPr bwMode="auto">
          <a:xfrm>
            <a:off x="7488217" y="418253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27544339-CC9C-4634-9636-F51E32E06318}"/>
              </a:ext>
            </a:extLst>
          </p:cNvPr>
          <p:cNvCxnSpPr>
            <a:cxnSpLocks/>
          </p:cNvCxnSpPr>
          <p:nvPr/>
        </p:nvCxnSpPr>
        <p:spPr bwMode="auto">
          <a:xfrm>
            <a:off x="6856290" y="3645024"/>
            <a:ext cx="631927" cy="0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1985964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Callout 2 (Border and Accent Bar) 2">
            <a:extLst>
              <a:ext uri="{FF2B5EF4-FFF2-40B4-BE49-F238E27FC236}">
                <a16:creationId xmlns:a16="http://schemas.microsoft.com/office/drawing/2014/main" xmlns="" id="{A020D2E2-CAA1-41C7-BFE4-DCDE2773ED04}"/>
              </a:ext>
            </a:extLst>
          </p:cNvPr>
          <p:cNvSpPr/>
          <p:nvPr/>
        </p:nvSpPr>
        <p:spPr bwMode="auto">
          <a:xfrm flipH="1">
            <a:off x="4097359" y="3281645"/>
            <a:ext cx="4003632" cy="723275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Change Start modules to “Start Module”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Press “Finish</a:t>
            </a:r>
            <a:r>
              <a:rPr lang="en-US" sz="1400" dirty="0" smtClean="0"/>
              <a:t>”</a:t>
            </a:r>
            <a:endParaRPr lang="en-US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F21010D5-2DE1-4BD9-8A52-6B9CA79C072E}"/>
              </a:ext>
            </a:extLst>
          </p:cNvPr>
          <p:cNvSpPr/>
          <p:nvPr/>
        </p:nvSpPr>
        <p:spPr bwMode="auto">
          <a:xfrm>
            <a:off x="7286776" y="249105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5BD60967-B02A-46A7-A63A-B9BBD3829DDF}"/>
              </a:ext>
            </a:extLst>
          </p:cNvPr>
          <p:cNvSpPr/>
          <p:nvPr/>
        </p:nvSpPr>
        <p:spPr bwMode="auto">
          <a:xfrm>
            <a:off x="6876900" y="417024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651937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 r="18608" b="21667"/>
          <a:stretch/>
        </p:blipFill>
        <p:spPr bwMode="auto">
          <a:xfrm>
            <a:off x="2239035" y="1203634"/>
            <a:ext cx="9496844" cy="470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Workshop:</a:t>
            </a:r>
            <a:br>
              <a:rPr lang="en-US" dirty="0" smtClean="0"/>
            </a:br>
            <a:r>
              <a:rPr lang="en-US" dirty="0" smtClean="0"/>
              <a:t>Commissioning and Testing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87762" y="2965022"/>
            <a:ext cx="4896544" cy="3160242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Check LED status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Press reset button</a:t>
            </a:r>
          </a:p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Test Estop function</a:t>
            </a:r>
          </a:p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Press Start/Stop button and monitor outputs 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Go online with the PLC and monitor logic flows(use the “goggle”—Monitoring on/off)</a:t>
            </a:r>
          </a:p>
          <a:p>
            <a:pPr marL="342900" indent="-342900">
              <a:buClrTx/>
              <a:buAutoNum type="arabicPeriod"/>
            </a:pPr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27544339-CC9C-4634-9636-F51E32E06318}"/>
              </a:ext>
            </a:extLst>
          </p:cNvPr>
          <p:cNvCxnSpPr>
            <a:cxnSpLocks/>
          </p:cNvCxnSpPr>
          <p:nvPr/>
        </p:nvCxnSpPr>
        <p:spPr bwMode="auto">
          <a:xfrm flipH="1">
            <a:off x="8187407" y="1700808"/>
            <a:ext cx="360040" cy="1656184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270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Wiring Diagram – Pump Control using S7-1200F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31776" y="1524000"/>
            <a:ext cx="5410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/>
              <a:t>Implement </a:t>
            </a:r>
            <a:r>
              <a:rPr lang="en-US" sz="1800" dirty="0" smtClean="0"/>
              <a:t>Pump Control safety function, </a:t>
            </a:r>
            <a:r>
              <a:rPr lang="en-US" sz="1800" dirty="0"/>
              <a:t>using wiring diagram on page </a:t>
            </a:r>
            <a:r>
              <a:rPr lang="en-US" sz="1800" dirty="0" smtClean="0"/>
              <a:t>2(Red </a:t>
            </a:r>
            <a:r>
              <a:rPr lang="en-US" sz="1800" dirty="0"/>
              <a:t>wiring). </a:t>
            </a:r>
            <a:endParaRPr lang="en-US" sz="1800" dirty="0" smtClean="0"/>
          </a:p>
          <a:p>
            <a:pPr marL="342900" indent="-342900">
              <a:buAutoNum type="arabicPeriod"/>
            </a:pPr>
            <a:r>
              <a:rPr lang="en-US" sz="1800" dirty="0" smtClean="0"/>
              <a:t>Proceed to next page for hands-on programming after wiring is done and demo unit has gone through power-up test(smoke test).</a:t>
            </a:r>
            <a:endParaRPr lang="en-US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775" y="1371600"/>
            <a:ext cx="6324600" cy="535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686501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Workshop:</a:t>
            </a:r>
            <a:br>
              <a:rPr lang="en-US" dirty="0" smtClean="0"/>
            </a:br>
            <a:r>
              <a:rPr lang="en-US" dirty="0" smtClean="0"/>
              <a:t>Documentation and Safety Acceptance Test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10543" y="1339450"/>
            <a:ext cx="3816424" cy="3160242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Safety Summary can be printed by right-click on “Safety Administration”—”Print” in offline mode.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27544339-CC9C-4634-9636-F51E32E06318}"/>
              </a:ext>
            </a:extLst>
          </p:cNvPr>
          <p:cNvCxnSpPr>
            <a:cxnSpLocks/>
          </p:cNvCxnSpPr>
          <p:nvPr/>
        </p:nvCxnSpPr>
        <p:spPr bwMode="auto">
          <a:xfrm flipV="1">
            <a:off x="4514999" y="1700808"/>
            <a:ext cx="4420420" cy="3528392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368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69" b="37948"/>
          <a:stretch/>
        </p:blipFill>
        <p:spPr bwMode="auto">
          <a:xfrm>
            <a:off x="4226967" y="1337265"/>
            <a:ext cx="7672510" cy="425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xmlns="" id="{F21010D5-2DE1-4BD9-8A52-6B9CA79C072E}"/>
              </a:ext>
            </a:extLst>
          </p:cNvPr>
          <p:cNvSpPr/>
          <p:nvPr/>
        </p:nvSpPr>
        <p:spPr bwMode="auto">
          <a:xfrm>
            <a:off x="5451103" y="329802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1672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36" r="37564" b="49475"/>
          <a:stretch/>
        </p:blipFill>
        <p:spPr bwMode="auto">
          <a:xfrm>
            <a:off x="5811143" y="1207124"/>
            <a:ext cx="5133432" cy="4515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Workshop:</a:t>
            </a:r>
            <a:br>
              <a:rPr lang="en-US" dirty="0" smtClean="0"/>
            </a:br>
            <a:r>
              <a:rPr lang="en-US" dirty="0" smtClean="0"/>
              <a:t>Documentation and Safety Acceptance Test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10543" y="1339450"/>
            <a:ext cx="5040560" cy="3160242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Safety Signatures and time stamps are available to verify online/offline Safety Software consistency.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F21010D5-2DE1-4BD9-8A52-6B9CA79C072E}"/>
              </a:ext>
            </a:extLst>
          </p:cNvPr>
          <p:cNvSpPr/>
          <p:nvPr/>
        </p:nvSpPr>
        <p:spPr bwMode="auto">
          <a:xfrm>
            <a:off x="7395319" y="494116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54143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</a:t>
            </a:r>
            <a:br>
              <a:rPr lang="en-US" dirty="0" smtClean="0"/>
            </a:br>
            <a:r>
              <a:rPr lang="en-US" dirty="0" smtClean="0"/>
              <a:t>Pump and VFD Control using S7-1200F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84176" y="1503745"/>
            <a:ext cx="5410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800" dirty="0" smtClean="0">
                <a:latin typeface="+mn-lt"/>
                <a:ea typeface="+mn-ea"/>
                <a:cs typeface="+mn-cs"/>
              </a:rPr>
              <a:t>Implement new safety function for VFD control </a:t>
            </a:r>
            <a:r>
              <a:rPr lang="en-US" sz="1800" dirty="0" err="1" smtClean="0">
                <a:latin typeface="+mn-lt"/>
                <a:ea typeface="+mn-ea"/>
                <a:cs typeface="+mn-cs"/>
              </a:rPr>
              <a:t>usng</a:t>
            </a:r>
            <a:r>
              <a:rPr lang="en-US" sz="1800" dirty="0" smtClean="0">
                <a:latin typeface="+mn-lt"/>
                <a:ea typeface="+mn-ea"/>
                <a:cs typeface="+mn-cs"/>
              </a:rPr>
              <a:t> RFID Door Switch, using wiring diagram on page 4(Green wiring). </a:t>
            </a:r>
          </a:p>
          <a:p>
            <a:pPr marL="342900" indent="-342900">
              <a:buAutoNum type="arabicPeriod"/>
            </a:pPr>
            <a:r>
              <a:rPr lang="en-US" sz="1800" dirty="0" smtClean="0">
                <a:latin typeface="+mn-lt"/>
                <a:ea typeface="+mn-ea"/>
                <a:cs typeface="+mn-cs"/>
              </a:rPr>
              <a:t>To save time, retrieve project “1200F </a:t>
            </a:r>
            <a:r>
              <a:rPr lang="en-US" sz="1800" dirty="0">
                <a:latin typeface="+mn-lt"/>
                <a:ea typeface="+mn-ea"/>
                <a:cs typeface="+mn-cs"/>
              </a:rPr>
              <a:t>vs Safety Relays Workshop Complete </a:t>
            </a:r>
            <a:r>
              <a:rPr lang="en-US" sz="1800" dirty="0" smtClean="0">
                <a:latin typeface="+mn-lt"/>
                <a:ea typeface="+mn-ea"/>
                <a:cs typeface="+mn-cs"/>
              </a:rPr>
              <a:t>FY19” from the workshop folder and download “</a:t>
            </a:r>
            <a:r>
              <a:rPr lang="en-US" sz="1800" dirty="0" err="1" smtClean="0">
                <a:latin typeface="+mn-lt"/>
                <a:ea typeface="+mn-ea"/>
                <a:cs typeface="+mn-cs"/>
              </a:rPr>
              <a:t>PLC_Failsafe</a:t>
            </a:r>
            <a:r>
              <a:rPr lang="en-US" sz="1800" dirty="0" smtClean="0">
                <a:latin typeface="+mn-lt"/>
                <a:ea typeface="+mn-ea"/>
                <a:cs typeface="+mn-cs"/>
              </a:rPr>
              <a:t>” program to the demo unit.</a:t>
            </a:r>
          </a:p>
          <a:p>
            <a:pPr marL="342900" indent="-342900">
              <a:buAutoNum type="arabicPeriod"/>
            </a:pPr>
            <a:r>
              <a:rPr lang="en-US" sz="1800" dirty="0" smtClean="0">
                <a:latin typeface="+mn-lt"/>
                <a:ea typeface="+mn-ea"/>
                <a:cs typeface="+mn-cs"/>
              </a:rPr>
              <a:t>Function test</a:t>
            </a:r>
          </a:p>
          <a:p>
            <a:pPr marL="342900" indent="-342900">
              <a:buAutoNum type="arabicPeriod"/>
            </a:pPr>
            <a:r>
              <a:rPr lang="en-US" sz="1800" dirty="0" smtClean="0">
                <a:latin typeface="+mn-lt"/>
                <a:ea typeface="+mn-ea"/>
                <a:cs typeface="+mn-cs"/>
              </a:rPr>
              <a:t>Finish the final workshop exercise based on the demo unit.</a:t>
            </a:r>
            <a:endParaRPr lang="en-US" sz="1800" dirty="0">
              <a:latin typeface="+mn-lt"/>
              <a:ea typeface="+mn-ea"/>
              <a:cs typeface="+mn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5" y="1308100"/>
            <a:ext cx="6286500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0295292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Thank you for attending!</a:t>
            </a:r>
          </a:p>
        </p:txBody>
      </p:sp>
      <p:sp>
        <p:nvSpPr>
          <p:cNvPr id="89095" name="WordArt 7"/>
          <p:cNvSpPr>
            <a:spLocks noChangeArrowheads="1" noChangeShapeType="1" noTextEdit="1"/>
          </p:cNvSpPr>
          <p:nvPr/>
        </p:nvSpPr>
        <p:spPr bwMode="auto">
          <a:xfrm>
            <a:off x="4270375" y="2133600"/>
            <a:ext cx="2895600" cy="28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2375" y="1496713"/>
            <a:ext cx="9753600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1" dirty="0" smtClean="0">
                <a:solidFill>
                  <a:schemeClr val="tx1"/>
                </a:solidFill>
              </a:rPr>
              <a:t>Help </a:t>
            </a:r>
            <a:r>
              <a:rPr lang="en-US" b="1" dirty="0" smtClean="0"/>
              <a:t>us to better serve you! </a:t>
            </a:r>
            <a:r>
              <a:rPr lang="en-US" b="1" dirty="0" smtClean="0">
                <a:solidFill>
                  <a:schemeClr val="tx1"/>
                </a:solidFill>
              </a:rPr>
              <a:t>Please take a moment for our survey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22375" y="2667000"/>
            <a:ext cx="5181600" cy="1874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1200" dirty="0" smtClean="0">
                <a:solidFill>
                  <a:schemeClr val="tx1"/>
                </a:solidFill>
              </a:rPr>
              <a:t>Add Survey Monkey Link and QR code to follow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Arial" charset="0"/>
                <a:cs typeface="Arial" charset="0"/>
              </a:rPr>
              <a:t>Thank you for attending!</a:t>
            </a:r>
          </a:p>
        </p:txBody>
      </p:sp>
      <p:sp>
        <p:nvSpPr>
          <p:cNvPr id="89095" name="WordArt 7"/>
          <p:cNvSpPr>
            <a:spLocks noChangeArrowheads="1" noChangeShapeType="1" noTextEdit="1"/>
          </p:cNvSpPr>
          <p:nvPr/>
        </p:nvSpPr>
        <p:spPr bwMode="auto">
          <a:xfrm>
            <a:off x="4270375" y="2133600"/>
            <a:ext cx="2895600" cy="289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 spc="72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AAAAAA"/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45791" dir="3378596" algn="ctr" rotWithShape="0">
                  <a:srgbClr val="4D4D4D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22375" y="1496713"/>
            <a:ext cx="9753600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Help </a:t>
            </a:r>
            <a:r>
              <a:rPr lang="en-US" b="1" dirty="0"/>
              <a:t>us to better serve you! </a:t>
            </a:r>
            <a:r>
              <a:rPr lang="en-US" b="1" dirty="0">
                <a:solidFill>
                  <a:schemeClr val="tx1"/>
                </a:solidFill>
              </a:rPr>
              <a:t>Please take a moment for our survey</a:t>
            </a:r>
            <a:r>
              <a:rPr lang="en-US" sz="12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A527E8B-19B5-42BC-9E6A-3E47B1824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2587" y="2276475"/>
            <a:ext cx="6353175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97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5D49FAB-B3E0-4F69-85DD-21213D0CF5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84"/>
            <a:ext cx="12198350" cy="68580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xmlns="" id="{92BF7008-0A98-4C00-9BE9-4FAF4D7CC19E}"/>
              </a:ext>
            </a:extLst>
          </p:cNvPr>
          <p:cNvSpPr/>
          <p:nvPr/>
        </p:nvSpPr>
        <p:spPr bwMode="auto">
          <a:xfrm>
            <a:off x="2728539" y="110143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975F05DF-2139-4E53-A0C1-4123A0658F1A}"/>
              </a:ext>
            </a:extLst>
          </p:cNvPr>
          <p:cNvSpPr/>
          <p:nvPr/>
        </p:nvSpPr>
        <p:spPr bwMode="auto">
          <a:xfrm>
            <a:off x="3804288" y="767483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xmlns="" id="{07FE8D7A-A2DD-41D3-ACB7-095AA749B2DB}"/>
              </a:ext>
            </a:extLst>
          </p:cNvPr>
          <p:cNvSpPr/>
          <p:nvPr/>
        </p:nvSpPr>
        <p:spPr bwMode="auto">
          <a:xfrm>
            <a:off x="6256549" y="92096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C69D11B5-132C-4170-9EB5-C8B57E7E07BA}"/>
              </a:ext>
            </a:extLst>
          </p:cNvPr>
          <p:cNvSpPr/>
          <p:nvPr/>
        </p:nvSpPr>
        <p:spPr bwMode="auto">
          <a:xfrm>
            <a:off x="11242204" y="196011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4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0904" y="2564904"/>
            <a:ext cx="6912768" cy="21602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Create a new project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Name the project “Safety Wiring Demo”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Store the project in the \Student\Trainee folder on the desktop.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Press “Create”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5335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1D6E71E5-6A45-41FD-BBE4-A83A1B818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8238113-5E2A-4D0B-8DFF-9C40292AB4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xmlns="" id="{A066FD43-0E19-42F0-9F46-7C8121C76E56}"/>
              </a:ext>
            </a:extLst>
          </p:cNvPr>
          <p:cNvSpPr/>
          <p:nvPr/>
        </p:nvSpPr>
        <p:spPr bwMode="auto">
          <a:xfrm>
            <a:off x="6463585" y="1856447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63271" y="1856447"/>
            <a:ext cx="4608511" cy="5040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0" tIns="0" rIns="0" bIns="0" rtlCol="0">
            <a:no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dirty="0" smtClean="0"/>
              <a:t>Configure a device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437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0"/>
          <a:stretch/>
        </p:blipFill>
        <p:spPr bwMode="auto">
          <a:xfrm>
            <a:off x="0" y="44624"/>
            <a:ext cx="12208556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xmlns="" id="{65FA8495-6A6D-427F-AA90-522C1E8713ED}"/>
              </a:ext>
            </a:extLst>
          </p:cNvPr>
          <p:cNvSpPr/>
          <p:nvPr/>
        </p:nvSpPr>
        <p:spPr bwMode="auto">
          <a:xfrm>
            <a:off x="2718964" y="123209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5607EAD2-8396-4DB6-A970-1603139AAA80}"/>
              </a:ext>
            </a:extLst>
          </p:cNvPr>
          <p:cNvSpPr/>
          <p:nvPr/>
        </p:nvSpPr>
        <p:spPr bwMode="auto">
          <a:xfrm>
            <a:off x="3381153" y="109529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60AE7798-1E01-4126-ABB1-6A91EF1C276F}"/>
              </a:ext>
            </a:extLst>
          </p:cNvPr>
          <p:cNvSpPr/>
          <p:nvPr/>
        </p:nvSpPr>
        <p:spPr bwMode="auto">
          <a:xfrm>
            <a:off x="3426806" y="1628800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F0E22EBE-CF83-4D25-A398-D2E743E5AAC2}"/>
              </a:ext>
            </a:extLst>
          </p:cNvPr>
          <p:cNvSpPr/>
          <p:nvPr/>
        </p:nvSpPr>
        <p:spPr bwMode="auto">
          <a:xfrm>
            <a:off x="4494642" y="3407771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4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B4824E68-31CC-430F-9249-A1564D97B0D9}"/>
              </a:ext>
            </a:extLst>
          </p:cNvPr>
          <p:cNvSpPr/>
          <p:nvPr/>
        </p:nvSpPr>
        <p:spPr bwMode="auto">
          <a:xfrm>
            <a:off x="7924785" y="250530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5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9DB1D381-8EA7-407B-B369-F2E5E77B6A76}"/>
              </a:ext>
            </a:extLst>
          </p:cNvPr>
          <p:cNvSpPr/>
          <p:nvPr/>
        </p:nvSpPr>
        <p:spPr bwMode="auto">
          <a:xfrm>
            <a:off x="3334475" y="496991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6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E3D2DE15-F2E8-421E-81A4-A7FEC46EDE9F}"/>
              </a:ext>
            </a:extLst>
          </p:cNvPr>
          <p:cNvSpPr/>
          <p:nvPr/>
        </p:nvSpPr>
        <p:spPr bwMode="auto">
          <a:xfrm>
            <a:off x="7126018" y="498964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7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924786" y="2852600"/>
            <a:ext cx="4223695" cy="369331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Add a new device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Leave Device Name as default “PLC_1”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Select “Controllers”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Highlight </a:t>
            </a:r>
            <a:r>
              <a:rPr lang="en-US" dirty="0" smtClean="0"/>
              <a:t>CPU1212FC </a:t>
            </a:r>
            <a:r>
              <a:rPr lang="en-US" dirty="0"/>
              <a:t>DC/DC/DC, “</a:t>
            </a:r>
            <a:r>
              <a:rPr lang="en-US" dirty="0" smtClean="0"/>
              <a:t>6ES7212-1AF40-0XB0</a:t>
            </a:r>
            <a:r>
              <a:rPr lang="en-US" dirty="0"/>
              <a:t>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Verify Part Number and </a:t>
            </a:r>
            <a:r>
              <a:rPr lang="en-US" dirty="0" smtClean="0"/>
              <a:t>Firmware=V4.2</a:t>
            </a:r>
            <a:endParaRPr lang="en-US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Select “Open Device View”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dirty="0"/>
              <a:t>Click “Add”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6526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65100"/>
            <a:ext cx="12166600" cy="652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6EC28584-A3AA-44D9-91EA-DBB40F30BA53}"/>
              </a:ext>
            </a:extLst>
          </p:cNvPr>
          <p:cNvSpPr/>
          <p:nvPr/>
        </p:nvSpPr>
        <p:spPr bwMode="auto">
          <a:xfrm flipH="1">
            <a:off x="6387207" y="3827626"/>
            <a:ext cx="4216265" cy="2231380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Highlight the CPU in the workspace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Using the Inspector Window, Select “Properties”, “General”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Highlight the “Startup” property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Change the properties as shown</a:t>
            </a:r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Warm restart – Run</a:t>
            </a:r>
          </a:p>
          <a:p>
            <a:pPr marL="800100" lvl="1" indent="-342900">
              <a:buClrTx/>
              <a:buFont typeface="+mj-lt"/>
              <a:buAutoNum type="arabicPeriod"/>
            </a:pPr>
            <a:r>
              <a:rPr lang="en-US" sz="1400" dirty="0"/>
              <a:t>Startup CPU even if mismatch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289F4116-B9B3-47EB-ACB2-1ACE0807B15A}"/>
              </a:ext>
            </a:extLst>
          </p:cNvPr>
          <p:cNvSpPr/>
          <p:nvPr/>
        </p:nvSpPr>
        <p:spPr bwMode="auto">
          <a:xfrm>
            <a:off x="4382030" y="242088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E1443F6E-4BBF-4264-A0BB-B3E3A58FB404}"/>
              </a:ext>
            </a:extLst>
          </p:cNvPr>
          <p:cNvSpPr/>
          <p:nvPr/>
        </p:nvSpPr>
        <p:spPr bwMode="auto">
          <a:xfrm>
            <a:off x="7743602" y="3320670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452B2628-7751-4A41-92A2-ACF6AD91CA89}"/>
              </a:ext>
            </a:extLst>
          </p:cNvPr>
          <p:cNvSpPr/>
          <p:nvPr/>
        </p:nvSpPr>
        <p:spPr bwMode="auto">
          <a:xfrm>
            <a:off x="2848212" y="3712952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9FB5745B-2A02-4426-800C-445D21459236}"/>
              </a:ext>
            </a:extLst>
          </p:cNvPr>
          <p:cNvSpPr/>
          <p:nvPr/>
        </p:nvSpPr>
        <p:spPr bwMode="auto">
          <a:xfrm>
            <a:off x="2137954" y="5085184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003E0DE9-7975-4FA0-B616-7F8A4A5FE558}"/>
              </a:ext>
            </a:extLst>
          </p:cNvPr>
          <p:cNvSpPr/>
          <p:nvPr/>
        </p:nvSpPr>
        <p:spPr bwMode="auto">
          <a:xfrm>
            <a:off x="3866927" y="465313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4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64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1" y="203078"/>
            <a:ext cx="12141200" cy="650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2 (Border and Accent Bar) 2">
            <a:extLst>
              <a:ext uri="{FF2B5EF4-FFF2-40B4-BE49-F238E27FC236}">
                <a16:creationId xmlns:a16="http://schemas.microsoft.com/office/drawing/2014/main" xmlns="" id="{8FA55F08-7013-4E09-8042-70DBFD993E43}"/>
              </a:ext>
            </a:extLst>
          </p:cNvPr>
          <p:cNvSpPr/>
          <p:nvPr/>
        </p:nvSpPr>
        <p:spPr bwMode="auto">
          <a:xfrm flipH="1">
            <a:off x="7107287" y="4279890"/>
            <a:ext cx="4216265" cy="1692771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 smtClean="0"/>
              <a:t>Scroll down and highlight </a:t>
            </a:r>
            <a:r>
              <a:rPr lang="en-US" sz="1400" dirty="0"/>
              <a:t>“System and clock </a:t>
            </a:r>
            <a:r>
              <a:rPr lang="en-US" sz="1400" dirty="0" smtClean="0"/>
              <a:t>memory”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Enable “System memory bits” &amp; “Clock memory bits”</a:t>
            </a:r>
          </a:p>
          <a:p>
            <a:pPr>
              <a:buClrTx/>
            </a:pPr>
            <a:r>
              <a:rPr lang="en-US" sz="1400" b="1" dirty="0"/>
              <a:t>Note: System and Clock memory can be used for non-safe programs only.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EE209FED-036C-4C68-AF02-A087854FAA3A}"/>
              </a:ext>
            </a:extLst>
          </p:cNvPr>
          <p:cNvSpPr/>
          <p:nvPr/>
        </p:nvSpPr>
        <p:spPr bwMode="auto">
          <a:xfrm>
            <a:off x="2066727" y="547172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434D5D55-4EF7-4B34-810D-8BA71B964BB6}"/>
              </a:ext>
            </a:extLst>
          </p:cNvPr>
          <p:cNvSpPr/>
          <p:nvPr/>
        </p:nvSpPr>
        <p:spPr bwMode="auto">
          <a:xfrm>
            <a:off x="4875171" y="4318849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86F8B369-D50F-44F8-988D-C541C8D254CA}"/>
              </a:ext>
            </a:extLst>
          </p:cNvPr>
          <p:cNvSpPr/>
          <p:nvPr/>
        </p:nvSpPr>
        <p:spPr bwMode="auto">
          <a:xfrm>
            <a:off x="4875171" y="563870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51837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200025"/>
            <a:ext cx="12192000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Line Callout 2 (Border and Accent Bar) 2">
            <a:extLst>
              <a:ext uri="{FF2B5EF4-FFF2-40B4-BE49-F238E27FC236}">
                <a16:creationId xmlns:a16="http://schemas.microsoft.com/office/drawing/2014/main" xmlns="" id="{A56085DB-F7DA-45DE-8D09-6F42982A6E0C}"/>
              </a:ext>
            </a:extLst>
          </p:cNvPr>
          <p:cNvSpPr/>
          <p:nvPr/>
        </p:nvSpPr>
        <p:spPr bwMode="auto">
          <a:xfrm flipH="1">
            <a:off x="2264676" y="3789040"/>
            <a:ext cx="6474079" cy="2339102"/>
          </a:xfrm>
          <a:prstGeom prst="accentBorderCallout2">
            <a:avLst>
              <a:gd name="adj1" fmla="val 18750"/>
              <a:gd name="adj2" fmla="val -3031"/>
              <a:gd name="adj3" fmla="val 18750"/>
              <a:gd name="adj4" fmla="val -8813"/>
              <a:gd name="adj5" fmla="val 18342"/>
              <a:gd name="adj6" fmla="val -8618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Select the “Libraries” tab from the Task Card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Expand “Global libraries</a:t>
            </a:r>
            <a:r>
              <a:rPr lang="en-US" sz="1400" dirty="0" smtClean="0"/>
              <a:t>”—”Wiring Demo Workshop 2019”—”Master copies”—”1212F Fail-Safe”</a:t>
            </a:r>
            <a:endParaRPr lang="en-US" sz="1400" dirty="0"/>
          </a:p>
          <a:p>
            <a:pPr marL="342900" indent="-342900">
              <a:buClrTx/>
              <a:buFont typeface="+mj-lt"/>
              <a:buAutoNum type="arabicPeriod"/>
            </a:pPr>
            <a:r>
              <a:rPr lang="en-US" sz="1400" dirty="0"/>
              <a:t>Drag </a:t>
            </a:r>
            <a:r>
              <a:rPr lang="en-US" sz="1400" dirty="0" smtClean="0"/>
              <a:t>tags under “I/</a:t>
            </a:r>
            <a:r>
              <a:rPr lang="en-US" sz="1400" dirty="0" err="1" smtClean="0"/>
              <a:t>OTags</a:t>
            </a:r>
            <a:r>
              <a:rPr lang="en-US" sz="1400" dirty="0"/>
              <a:t>” </a:t>
            </a:r>
            <a:r>
              <a:rPr lang="en-US" sz="1400" dirty="0" smtClean="0"/>
              <a:t> </a:t>
            </a:r>
            <a:r>
              <a:rPr lang="en-US" sz="1400" dirty="0"/>
              <a:t>to the “PLC tags” folder of </a:t>
            </a:r>
            <a:r>
              <a:rPr lang="en-US" sz="1400" dirty="0" smtClean="0"/>
              <a:t>PLC_1</a:t>
            </a:r>
            <a:r>
              <a:rPr lang="en-US" sz="1400" dirty="0"/>
              <a:t>; Drag </a:t>
            </a:r>
            <a:r>
              <a:rPr lang="en-US" sz="1400" dirty="0" smtClean="0"/>
              <a:t>“</a:t>
            </a:r>
            <a:r>
              <a:rPr lang="en-US" sz="1400" dirty="0" err="1" smtClean="0"/>
              <a:t>SafetyData</a:t>
            </a:r>
            <a:r>
              <a:rPr lang="en-US" sz="1400" dirty="0" smtClean="0"/>
              <a:t>”  </a:t>
            </a:r>
            <a:r>
              <a:rPr lang="en-US" sz="1400" dirty="0"/>
              <a:t>to the </a:t>
            </a:r>
            <a:r>
              <a:rPr lang="en-US" sz="1400" dirty="0" smtClean="0"/>
              <a:t>“Program blocks” </a:t>
            </a:r>
            <a:r>
              <a:rPr lang="en-US" sz="1400" dirty="0"/>
              <a:t>folder of PLC_1</a:t>
            </a:r>
          </a:p>
          <a:p>
            <a:pPr>
              <a:buClrTx/>
            </a:pPr>
            <a:r>
              <a:rPr lang="en-US" sz="1400" b="1" i="1" dirty="0"/>
              <a:t>Note: We are </a:t>
            </a:r>
            <a:r>
              <a:rPr lang="en-US" sz="1400" b="1" i="1" dirty="0" smtClean="0"/>
              <a:t>using </a:t>
            </a:r>
            <a:r>
              <a:rPr lang="en-US" sz="1400" b="1" i="1" dirty="0"/>
              <a:t>a library </a:t>
            </a:r>
            <a:r>
              <a:rPr lang="en-US" sz="1400" b="1" i="1" dirty="0" smtClean="0"/>
              <a:t>to </a:t>
            </a:r>
            <a:r>
              <a:rPr lang="en-US" sz="1400" b="1" i="1" dirty="0"/>
              <a:t>save time </a:t>
            </a:r>
            <a:r>
              <a:rPr lang="en-US" sz="1400" b="1" i="1" dirty="0" smtClean="0"/>
              <a:t>typing </a:t>
            </a:r>
            <a:r>
              <a:rPr lang="en-US" sz="1400" b="1" i="1" dirty="0"/>
              <a:t>in the Tags that will be used in this lab.</a:t>
            </a:r>
          </a:p>
          <a:p>
            <a:pPr>
              <a:buClrTx/>
            </a:pPr>
            <a:r>
              <a:rPr lang="en-US" sz="1400" b="1" i="1" dirty="0"/>
              <a:t>Note: Each Tag will be verified in the following steps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435AF01C-EBFF-4F64-8E51-91C0592D9B96}"/>
              </a:ext>
            </a:extLst>
          </p:cNvPr>
          <p:cNvSpPr/>
          <p:nvPr/>
        </p:nvSpPr>
        <p:spPr bwMode="auto">
          <a:xfrm>
            <a:off x="11743710" y="3294775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xmlns="" id="{E7D71C65-9A91-4D5E-A1CD-B35E786E3361}"/>
              </a:ext>
            </a:extLst>
          </p:cNvPr>
          <p:cNvSpPr/>
          <p:nvPr/>
        </p:nvSpPr>
        <p:spPr bwMode="auto">
          <a:xfrm>
            <a:off x="9697129" y="1979906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2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xmlns="" id="{E0D609E3-A070-4BD2-BD78-8D81F5AF68A8}"/>
              </a:ext>
            </a:extLst>
          </p:cNvPr>
          <p:cNvSpPr/>
          <p:nvPr/>
        </p:nvSpPr>
        <p:spPr bwMode="auto">
          <a:xfrm>
            <a:off x="11283751" y="3861048"/>
            <a:ext cx="278441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</a:pPr>
            <a:r>
              <a:rPr lang="en-US" sz="1600" b="1" dirty="0">
                <a:solidFill>
                  <a:schemeClr val="tx1"/>
                </a:solidFill>
              </a:rPr>
              <a:t>3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xmlns="" id="{EE1A1C4D-714C-49E6-8D50-895037E6C3F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634679" y="3789040"/>
            <a:ext cx="8655581" cy="288032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EE1A1C4D-714C-49E6-8D50-895037E6C3F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1176391" y="2290380"/>
            <a:ext cx="8955232" cy="922596"/>
          </a:xfrm>
          <a:prstGeom prst="straightConnector1">
            <a:avLst/>
          </a:prstGeom>
          <a:solidFill>
            <a:schemeClr val="tx2"/>
          </a:solidFill>
          <a:ln w="44450" cap="flat" cmpd="sng" algn="ctr">
            <a:solidFill>
              <a:schemeClr val="accent3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5273508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306,1349"/>
  <p:tag name="CDT_PROT_HEIGHT" val="374,2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DELETE_ONEVENT_NEWPRES" val="False"/>
  <p:tag name="CDT_PROT" val="2"/>
  <p:tag name="CDT_PROT_TOP" val="111,25"/>
  <p:tag name="CDT_PROT_LEFT" val="366,85"/>
  <p:tag name="CDT_PROT_WIDTH" val="593,65"/>
  <p:tag name="CDT_PROT_HEIGHT" val="374,2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430,875"/>
  <p:tag name="CDT_PROT_HEIGHT" val="374,2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9,37504"/>
  <p:tag name="CDT_PROT_WIDTH" val="646,3749"/>
  <p:tag name="CDT_PROT_HEIGHT" val="181,37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,37504"/>
  <p:tag name="CDT_PROT_WIDTH" val="646,3749"/>
  <p:tag name="CDT_PROT_HEIGHT" val="181,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283,5"/>
  <p:tag name="CDT_PROT_HEIGHT" val="374,2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44,125"/>
  <p:tag name="CDT_PROT_WIDTH" val="283,4646"/>
  <p:tag name="CDT_PROT_HEIGHT" val="374,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639,0355"/>
  <p:tag name="CDT_PROT_WIDTH" val="283,4646"/>
  <p:tag name="CDT_PROT_HEIGHT" val="374,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646,3749"/>
  <p:tag name="CDT_PROT_HEIGHT" val="374,2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532,9134"/>
  <p:tag name="CDT_PROT_HEIGHT" val="374,2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317,4803"/>
  <p:tag name="CDT_PROT_HEIGHT" val="374,2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78,2697"/>
  <p:tag name="CDT_PROT_WIDTH" val="317,4803"/>
  <p:tag name="CDT_PROT_HEIGHT" val="374,2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204,0945"/>
  <p:tag name="CDT_PROT_HEIGHT" val="374,2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264,7559"/>
  <p:tag name="CDT_PROT_WIDTH" val="215,4941"/>
  <p:tag name="CDT_PROT_HEIGHT" val="374,2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1,625"/>
  <p:tag name="CDT_PROT_WIDTH" val="204,125"/>
  <p:tag name="CDT_PROT_HEIGHT" val="374,2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9,37504"/>
  <p:tag name="CDT_PROT_WIDTH" val="646,3749"/>
  <p:tag name="CDT_PROT_HEIGHT" val="181,3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,37504"/>
  <p:tag name="CDT_PROT_WIDTH" val="646,3749"/>
  <p:tag name="CDT_PROT_HEIGHT" val="181,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9,37504"/>
  <p:tag name="CDT_PROT_WIDTH" val="317,4803"/>
  <p:tag name="CDT_PROT_HEIGHT" val="181,37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78,2696"/>
  <p:tag name="CDT_PROT_WIDTH" val="317,4803"/>
  <p:tag name="CDT_PROT_HEIGHT" val="181,37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,37504"/>
  <p:tag name="CDT_PROT_WIDTH" val="317,4803"/>
  <p:tag name="CDT_PROT_HEIGHT" val="181,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378,2697"/>
  <p:tag name="CDT_PROT_WIDTH" val="317,4803"/>
  <p:tag name="CDT_PROT_HEIGHT" val="181,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PROT" val="3"/>
  <p:tag name="CDT_PROT_TOP" val="111,25"/>
  <p:tag name="CDT_PROT_LEFT" val="366,85"/>
  <p:tag name="CDT_PROT_WIDTH" val="593,65"/>
  <p:tag name="CDT_PROT_HEIGHT" val="374,25"/>
  <p:tag name="CDT_DELETE_ONEVENT_NEWPRES" val="Fals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TARGETSHAPE_NEW" val="20"/>
  <p:tag name="CDT_DELETE_ONEVENT_NEWPRES" val="False"/>
  <p:tag name="CDT_PROT" val="2"/>
  <p:tag name="CDT_PROT_TOP" val="111,25"/>
  <p:tag name="CDT_PROT_LEFT" val="366,8501"/>
  <p:tag name="CDT_PROT_WIDTH" val="593,6499"/>
  <p:tag name="CDT_PROT_HEIGHT" val="374,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COLBF_NEW" val="21"/>
  <p:tag name="CDT_COLFF_NEW" val="21"/>
  <p:tag name="CDT_EXTCOL" val="True"/>
  <p:tag name="CDT_COLTX_NEW" val="22"/>
  <p:tag name="CDT_TARGETSHAPE_NEW" val="20"/>
  <p:tag name="CDT_PROT" val="2"/>
  <p:tag name="CDT_PROT_TOP" val="111,25"/>
  <p:tag name="CDT_PROT_LEFT" val="366,8501"/>
  <p:tag name="CDT_PROT_WIDTH" val="593,6499"/>
  <p:tag name="CDT_PROT_HEIGHT" val="374,25"/>
  <p:tag name="CDT_DELETE_ONEVENT_NEWPRES" val="False"/>
  <p:tag name="CDT_FILLUNVISIBLE" val="False"/>
  <p:tag name="CDT_LINEUNVISIBLE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PROT" val="3"/>
  <p:tag name="CDT_PROT_TOP" val="111,25"/>
  <p:tag name="CDT_PROT_LEFT" val="366,85"/>
  <p:tag name="CDT_PROT_WIDTH" val="593,65"/>
  <p:tag name="CDT_PROT_HEIGHT" val="374,25"/>
  <p:tag name="CDT_DELETE_ONEVENT_NEWPRES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TARGETSHAPE_NEW" val="20"/>
  <p:tag name="CDT_DELETE_ONEVENT_NEWPRES" val="False"/>
  <p:tag name="CDT_PROT" val="2"/>
  <p:tag name="CDT_PROT_TOP" val="111,25"/>
  <p:tag name="CDT_PROT_LEFT" val="366,8501"/>
  <p:tag name="CDT_PROT_WIDTH" val="593,6499"/>
  <p:tag name="CDT_PROT_HEIGHT" val="374,25"/>
</p:tagLst>
</file>

<file path=ppt/theme/theme1.xml><?xml version="1.0" encoding="utf-8"?>
<a:theme xmlns:a="http://schemas.openxmlformats.org/drawingml/2006/main" name="1_Siemens 2013 – 16:9">
  <a:themeElements>
    <a:clrScheme name="Siemens AG">
      <a:dk1>
        <a:srgbClr val="000000"/>
      </a:dk1>
      <a:lt1>
        <a:srgbClr val="FFFFFF"/>
      </a:lt1>
      <a:dk2>
        <a:srgbClr val="000000"/>
      </a:dk2>
      <a:lt2>
        <a:srgbClr val="879BAA"/>
      </a:lt2>
      <a:accent1>
        <a:srgbClr val="879BAA"/>
      </a:accent1>
      <a:accent2>
        <a:srgbClr val="BECDD7"/>
      </a:accent2>
      <a:accent3>
        <a:srgbClr val="EB780A"/>
      </a:accent3>
      <a:accent4>
        <a:srgbClr val="641946"/>
      </a:accent4>
      <a:accent5>
        <a:srgbClr val="006487"/>
      </a:accent5>
      <a:accent6>
        <a:srgbClr val="647D2D"/>
      </a:accent6>
      <a:hlink>
        <a:srgbClr val="EB780A"/>
      </a:hlink>
      <a:folHlink>
        <a:srgbClr val="641946"/>
      </a:folHlink>
    </a:clrScheme>
    <a:fontScheme name="Siemens PPT 2007 DEU">
      <a:majorFont>
        <a:latin typeface=""/>
        <a:ea typeface="ＭＳ Ｐゴシック"/>
        <a:cs typeface=""/>
      </a:majorFont>
      <a:minorFont>
        <a:latin typeface="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wrap="square" lIns="108000" tIns="54000" rIns="108000" bIns="54000" numCol="1" spcCol="72000" rtlCol="0" anchor="ctr">
        <a:spAutoFit/>
      </a:bodyPr>
      <a:lstStyle>
        <a:defPPr algn="ctr">
          <a:lnSpc>
            <a:spcPct val="110000"/>
          </a:lnSpc>
          <a:spcBef>
            <a:spcPct val="0"/>
          </a:spcBef>
          <a:buFont typeface="Wingdings" charset="0"/>
          <a:buNone/>
          <a:defRPr sz="1800" b="1" dirty="0" smtClean="0">
            <a:solidFill>
              <a:schemeClr val="tx1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</a:defRPr>
        </a:defPPr>
      </a:lstStyle>
    </a:lnDef>
    <a:txDef>
      <a:spPr>
        <a:noFill/>
      </a:spPr>
      <a:bodyPr wrap="square" lIns="0" tIns="0" rIns="0" bIns="0" rtlCol="0">
        <a:spAutoFit/>
      </a:bodyPr>
      <a:lstStyle>
        <a:defPPr>
          <a:lnSpc>
            <a:spcPct val="110000"/>
          </a:lnSpc>
          <a:spcBef>
            <a:spcPts val="0"/>
          </a:spcBef>
          <a:defRPr sz="120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4ppTags>
  <Name>One object (small) + Navigation</Name>
  <PpLayout>32</PpLayout>
  <Index>18</Index>
</p4ppTags>
</file>

<file path=customXml/item10.xml><?xml version="1.0" encoding="utf-8"?>
<p4ppTags>
  <Name>Text + Index</Name>
  <PpLayout>32</PpLayout>
  <Index>8</Index>
</p4ppTags>
</file>

<file path=customXml/item11.xml><?xml version="1.0" encoding="utf-8"?>
<p4ppTags>
  <Name>Four objects + Navigation</Name>
  <PpLayout>32</PpLayout>
  <Index>22</Index>
</p4ppTags>
</file>

<file path=customXml/item2.xml><?xml version="1.0" encoding="utf-8"?>
<p4ppTags>
  <Name>Image + Index/Contact</Name>
  <PpLayout>32</PpLayout>
  <Index>7</Index>
</p4ppTags>
</file>

<file path=customXml/item3.xml><?xml version="1.0" encoding="utf-8"?>
<p4ppTags>
  <Name>One object (large) + Navigation</Name>
  <PpLayout>32</PpLayout>
  <Index>17</Index>
</p4ppTags>
</file>

<file path=customXml/item4.xml><?xml version="1.0" encoding="utf-8"?>
<p4ppTags>
  <Name>Three columns</Name>
  <PpLayout>32</PpLayout>
  <Index>14</Index>
</p4ppTags>
</file>

<file path=customXml/item5.xml><?xml version="1.0" encoding="utf-8"?>
<p4ppTags>
  <Name>Free Content + Navigation</Name>
  <PpLayout>32</PpLayout>
  <Index>16</Index>
</p4ppTags>
</file>

<file path=customXml/item6.xml><?xml version="1.0" encoding="utf-8"?>
<p4ppTags>
  <Name>Two rows + Navigation</Name>
  <PpLayout>32</PpLayout>
  <Index>21</Index>
</p4ppTags>
</file>

<file path=customXml/item7.xml><?xml version="1.0" encoding="utf-8"?>
<p4ppTags>
  <Name>Three columns + Navigation</Name>
  <PpLayout>32</PpLayout>
  <Index>20</Index>
</p4ppTags>
</file>

<file path=customXml/item8.xml><?xml version="1.0" encoding="utf-8"?>
<p4ppTags>
  <Name>Two columns + Navigation</Name>
  <PpLayout>32</PpLayout>
  <Index>19</Index>
</p4ppTags>
</file>

<file path=customXml/item9.xml><?xml version="1.0" encoding="utf-8"?>
<p4ppTags>
  <Name>Two rows</Name>
  <PpLayout>32</PpLayout>
  <Index>13</Index>
</p4ppTags>
</file>

<file path=customXml/itemProps1.xml><?xml version="1.0" encoding="utf-8"?>
<ds:datastoreItem xmlns:ds="http://schemas.openxmlformats.org/officeDocument/2006/customXml" ds:itemID="{9E9B97E1-D3D4-4430-99E8-5E3E334BE811}">
  <ds:schemaRefs/>
</ds:datastoreItem>
</file>

<file path=customXml/itemProps10.xml><?xml version="1.0" encoding="utf-8"?>
<ds:datastoreItem xmlns:ds="http://schemas.openxmlformats.org/officeDocument/2006/customXml" ds:itemID="{306C9284-2C6B-4006-8262-A2F503316F16}">
  <ds:schemaRefs/>
</ds:datastoreItem>
</file>

<file path=customXml/itemProps11.xml><?xml version="1.0" encoding="utf-8"?>
<ds:datastoreItem xmlns:ds="http://schemas.openxmlformats.org/officeDocument/2006/customXml" ds:itemID="{988AC9A5-CF43-4F43-9744-9AF7B77798BE}">
  <ds:schemaRefs/>
</ds:datastoreItem>
</file>

<file path=customXml/itemProps2.xml><?xml version="1.0" encoding="utf-8"?>
<ds:datastoreItem xmlns:ds="http://schemas.openxmlformats.org/officeDocument/2006/customXml" ds:itemID="{0A044600-49EE-49B6-8F1C-77D07BC6AE0F}">
  <ds:schemaRefs/>
</ds:datastoreItem>
</file>

<file path=customXml/itemProps3.xml><?xml version="1.0" encoding="utf-8"?>
<ds:datastoreItem xmlns:ds="http://schemas.openxmlformats.org/officeDocument/2006/customXml" ds:itemID="{D703B969-F05D-4559-B928-5C8E6F5B3999}">
  <ds:schemaRefs/>
</ds:datastoreItem>
</file>

<file path=customXml/itemProps4.xml><?xml version="1.0" encoding="utf-8"?>
<ds:datastoreItem xmlns:ds="http://schemas.openxmlformats.org/officeDocument/2006/customXml" ds:itemID="{C1FCD142-0171-406E-A15E-3A135F39D47C}">
  <ds:schemaRefs/>
</ds:datastoreItem>
</file>

<file path=customXml/itemProps5.xml><?xml version="1.0" encoding="utf-8"?>
<ds:datastoreItem xmlns:ds="http://schemas.openxmlformats.org/officeDocument/2006/customXml" ds:itemID="{F5BAB65C-314F-4C85-BBF1-C046BB4B0CD6}">
  <ds:schemaRefs/>
</ds:datastoreItem>
</file>

<file path=customXml/itemProps6.xml><?xml version="1.0" encoding="utf-8"?>
<ds:datastoreItem xmlns:ds="http://schemas.openxmlformats.org/officeDocument/2006/customXml" ds:itemID="{CF84AE28-F1D0-40DD-8E78-F8A16C04E51F}">
  <ds:schemaRefs/>
</ds:datastoreItem>
</file>

<file path=customXml/itemProps7.xml><?xml version="1.0" encoding="utf-8"?>
<ds:datastoreItem xmlns:ds="http://schemas.openxmlformats.org/officeDocument/2006/customXml" ds:itemID="{EBF3656D-DD74-4E85-AB21-82F58615E301}">
  <ds:schemaRefs/>
</ds:datastoreItem>
</file>

<file path=customXml/itemProps8.xml><?xml version="1.0" encoding="utf-8"?>
<ds:datastoreItem xmlns:ds="http://schemas.openxmlformats.org/officeDocument/2006/customXml" ds:itemID="{A4E8CF37-156F-4B9E-B6AF-7E11EC69C6FE}">
  <ds:schemaRefs/>
</ds:datastoreItem>
</file>

<file path=customXml/itemProps9.xml><?xml version="1.0" encoding="utf-8"?>
<ds:datastoreItem xmlns:ds="http://schemas.openxmlformats.org/officeDocument/2006/customXml" ds:itemID="{46442061-0FF6-49B6-AE87-E4A1762F3118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</TotalTime>
  <Words>1462</Words>
  <Application>Microsoft Office PowerPoint</Application>
  <PresentationFormat>Custom</PresentationFormat>
  <Paragraphs>271</Paragraphs>
  <Slides>34</Slides>
  <Notes>29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1_Siemens 2013 – 16:9</vt:lpstr>
      <vt:lpstr>think-cell Slide</vt:lpstr>
      <vt:lpstr>Integrated Automation Safety Workshop</vt:lpstr>
      <vt:lpstr>Hands-on Workshop:  Introduction of Wiring Demo Units – Safety PLC Module</vt:lpstr>
      <vt:lpstr>Wiring Diagram – Pump Control using S7-1200F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Workshop: Commissioning and Testing</vt:lpstr>
      <vt:lpstr>Workshop: Documentation and Safety Acceptance Test</vt:lpstr>
      <vt:lpstr>Workshop: Documentation and Safety Acceptance Test</vt:lpstr>
      <vt:lpstr>Workshop Pump and VFD Control using S7-1200F</vt:lpstr>
      <vt:lpstr>Thank you for attending!</vt:lpstr>
      <vt:lpstr>Thank you for attending!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title with no image 2 Arial Bold 40 pt.</dc:title>
  <dc:creator>Dries, Rick</dc:creator>
  <cp:lastModifiedBy>M6PC</cp:lastModifiedBy>
  <cp:revision>126</cp:revision>
  <dcterms:created xsi:type="dcterms:W3CDTF">2013-03-26T21:24:37Z</dcterms:created>
  <dcterms:modified xsi:type="dcterms:W3CDTF">2019-10-24T14:14:17Z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216560843</vt:i4>
  </property>
  <property fmtid="{D5CDD505-2E9C-101B-9397-08002B2CF9AE}" pid="3" name="_NewReviewCycle">
    <vt:lpwstr/>
  </property>
  <property fmtid="{D5CDD505-2E9C-101B-9397-08002B2CF9AE}" pid="4" name="_EmailSubject">
    <vt:lpwstr>Sitec19 ppt template?</vt:lpwstr>
  </property>
  <property fmtid="{D5CDD505-2E9C-101B-9397-08002B2CF9AE}" pid="5" name="_AuthorEmail">
    <vt:lpwstr>bobharris@siemens.com</vt:lpwstr>
  </property>
  <property fmtid="{D5CDD505-2E9C-101B-9397-08002B2CF9AE}" pid="6" name="_AuthorEmailDisplayName">
    <vt:lpwstr>Harris, Robert (RC-US DI FA ES EAST)</vt:lpwstr>
  </property>
  <property fmtid="{D5CDD505-2E9C-101B-9397-08002B2CF9AE}" pid="7" name="_PreviousAdHocReviewCycleID">
    <vt:i4>-1536964979</vt:i4>
  </property>
</Properties>
</file>